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68009-5799-429C-973F-9448C26786A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24A60-0272-40C3-9335-7218937D7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24A60-0272-40C3-9335-7218937D72A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A21FA4-6529-4A89-A266-7EA42E2D347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1A2D39A-CEF3-4713-8D9A-DC89A7CF11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F:\&#1083;&#1080;&#1082;&#1072;\Muzon.ws_Neizvesten-chonguri_1(muzon.ws).mp3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5072074"/>
            <a:ext cx="6415110" cy="1114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TriangleInverted">
              <a:avLst/>
            </a:prstTxWarp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ЧОНГУРИСТ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3214686"/>
            <a:ext cx="695702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Грузинская народная сказка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 descr="C:\Documents and Settings\Администратор\Мои документы\Downloads\zamok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0"/>
            <a:ext cx="3955778" cy="2285992"/>
          </a:xfrm>
          <a:prstGeom prst="rect">
            <a:avLst/>
          </a:prstGeom>
          <a:noFill/>
        </p:spPr>
      </p:pic>
      <p:pic>
        <p:nvPicPr>
          <p:cNvPr id="1027" name="Picture 3" descr="C:\Documents and Settings\Администратор\Мои документы\Downloads\83302e7e1b7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19857" y="0"/>
            <a:ext cx="1924143" cy="3143240"/>
          </a:xfrm>
          <a:prstGeom prst="rect">
            <a:avLst/>
          </a:prstGeom>
          <a:noFill/>
        </p:spPr>
      </p:pic>
      <p:pic>
        <p:nvPicPr>
          <p:cNvPr id="7" name="Muzon.ws_Neizvesten-chonguri_1(muzon.ws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500034" y="428604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5">
                <p:cTn id="1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Тема</a:t>
            </a:r>
            <a:r>
              <a:rPr lang="en-US" dirty="0" smtClean="0"/>
              <a:t>:</a:t>
            </a:r>
            <a:r>
              <a:rPr lang="ru-RU" dirty="0" smtClean="0"/>
              <a:t>что стало бы с литературой , если бы не было музыки.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r>
              <a:rPr lang="en-US" dirty="0" smtClean="0"/>
              <a:t>:</a:t>
            </a:r>
            <a:r>
              <a:rPr lang="ru-RU" dirty="0" smtClean="0"/>
              <a:t>знакомство с грузинской народной сказкой , слышать музыкальные и речевые интонации.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mtClean="0"/>
              <a:t>подготовила </a:t>
            </a:r>
            <a:r>
              <a:rPr lang="ru-RU" dirty="0" smtClean="0"/>
              <a:t>ученица 4 класса Ялама Лика.</a:t>
            </a:r>
            <a:endParaRPr lang="ru-RU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86182" y="214290"/>
            <a:ext cx="5086328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/>
              <a:t>                   Жил </a:t>
            </a:r>
            <a:r>
              <a:rPr lang="ru-RU" sz="1800" dirty="0"/>
              <a:t>на свете царь. Была у него дочь прекраснее солнца. Многие мечтали о красивой царевне. Много славных и знатных юношей просили её руки, но царь всем отказывал.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— Принеси сначала яблоко бессмертия,— говорил царь каждому,— и докажи, что достоин царевны.</a:t>
            </a:r>
            <a:br>
              <a:rPr lang="ru-RU" sz="1800" dirty="0" smtClean="0"/>
            </a:br>
            <a:r>
              <a:rPr lang="ru-RU" sz="1800" dirty="0" smtClean="0"/>
              <a:t>Много отважных героев отправлялись искать волшебное дерево, а назад не вернулся ни один. Поблизости от дворца жил бедный юноша. Славился он своими песнями и игрой на чонгури. Юноша полюбил прекрасную царевну, дни и ночи мечтал о ней и однажды решил попытать счастья. Пришёл к царю и попросил отдать ему царевну в жёны.</a:t>
            </a:r>
            <a:br>
              <a:rPr lang="ru-RU" sz="1800" dirty="0" smtClean="0"/>
            </a:br>
            <a:r>
              <a:rPr lang="ru-RU" sz="1800" dirty="0" smtClean="0"/>
              <a:t>Не прогнал царь бедного </a:t>
            </a:r>
            <a:r>
              <a:rPr lang="ru-RU" sz="1800" dirty="0" err="1" smtClean="0"/>
              <a:t>чонгуриста</a:t>
            </a:r>
            <a:r>
              <a:rPr lang="ru-RU" sz="1800" dirty="0" smtClean="0"/>
              <a:t>, сказал ему, как всем говорил:</a:t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1027" name="Picture 3" descr="C:\Documents and Settings\Администратор\Мои документы\Downloads\Chonguri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5429264"/>
            <a:ext cx="3095625" cy="952500"/>
          </a:xfrm>
          <a:prstGeom prst="rect">
            <a:avLst/>
          </a:prstGeom>
          <a:noFill/>
        </p:spPr>
      </p:pic>
      <p:pic>
        <p:nvPicPr>
          <p:cNvPr id="1029" name="Picture 5" descr="C:\Documents and Settings\Администратор\Мои документы\Downloads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500042"/>
            <a:ext cx="3415689" cy="314327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57158" y="4643446"/>
            <a:ext cx="37862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— Добудешь мне яблоко бессмертия — получишь царевну в жёны.</a:t>
            </a:r>
            <a:br>
              <a:rPr lang="ru-RU" dirty="0">
                <a:solidFill>
                  <a:prstClr val="black"/>
                </a:solidFill>
              </a:rPr>
            </a:br>
            <a:r>
              <a:rPr lang="ru-RU" dirty="0">
                <a:solidFill>
                  <a:prstClr val="black"/>
                </a:solidFill>
              </a:rPr>
              <a:t>Взял </a:t>
            </a:r>
            <a:r>
              <a:rPr lang="ru-RU" dirty="0" err="1">
                <a:solidFill>
                  <a:prstClr val="black"/>
                </a:solidFill>
              </a:rPr>
              <a:t>чонгурист</a:t>
            </a:r>
            <a:r>
              <a:rPr lang="ru-RU" dirty="0">
                <a:solidFill>
                  <a:prstClr val="black"/>
                </a:solidFill>
              </a:rPr>
              <a:t> свой чонгури и пустился в дорогу искать яблоко бессмертия.</a:t>
            </a:r>
            <a:br>
              <a:rPr lang="ru-RU" dirty="0">
                <a:solidFill>
                  <a:prstClr val="black"/>
                </a:solidFill>
              </a:rPr>
            </a:b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14744" y="285728"/>
            <a:ext cx="4972056" cy="584043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           Много </a:t>
            </a:r>
            <a:r>
              <a:rPr lang="ru-RU" dirty="0"/>
              <a:t>ли шёл, мало ли шёл, девять гор перешёл и видит: раскинулся на склонах холма сад. Ограда вокруг сада каменная, высокая-превысокая, даже птица не перелетит! </a:t>
            </a:r>
            <a:r>
              <a:rPr lang="ru-RU" dirty="0" err="1"/>
              <a:t>Чонгурист</a:t>
            </a:r>
            <a:r>
              <a:rPr lang="ru-RU" dirty="0"/>
              <a:t> обошёл сад — с утра до вечера шёл! — нет в сад входа. Обошёл он второй раз, обошёл в третий. Идёт юноша, играет на своём чонгури и поёт нежную песню. Замер сад, перестали шелестеть листьями деревья. Слушают песню горы и долы. Птицы, парившие в небе, опустились на деревья послушать песню </a:t>
            </a:r>
            <a:r>
              <a:rPr lang="ru-RU" dirty="0" err="1"/>
              <a:t>чонгуриста</a:t>
            </a:r>
            <a:r>
              <a:rPr lang="ru-RU" dirty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 вдруг раздвинулась каменная ограда, и открылась перед </a:t>
            </a:r>
            <a:r>
              <a:rPr lang="ru-RU" dirty="0" err="1" smtClean="0"/>
              <a:t>чонгуристом</a:t>
            </a:r>
            <a:r>
              <a:rPr lang="ru-RU" dirty="0" smtClean="0"/>
              <a:t> дорога в сад.</a:t>
            </a:r>
            <a:br>
              <a:rPr lang="ru-RU" dirty="0" smtClean="0"/>
            </a:br>
            <a:r>
              <a:rPr lang="ru-RU" dirty="0" smtClean="0"/>
              <a:t>Это был тот самый сад, где росла яблоня с плодами бессмертия. Страшный </a:t>
            </a:r>
            <a:r>
              <a:rPr lang="ru-RU" dirty="0" err="1" smtClean="0"/>
              <a:t>гвелвешапи</a:t>
            </a:r>
            <a:r>
              <a:rPr lang="ru-RU" dirty="0" smtClean="0"/>
              <a:t> сторожил волшебную яблоню. Почует чудище человека, впустит в сад и отправит несчастного в свою огненную утробу.</a:t>
            </a:r>
            <a:endParaRPr lang="ru-RU" dirty="0"/>
          </a:p>
        </p:txBody>
      </p:sp>
      <p:pic>
        <p:nvPicPr>
          <p:cNvPr id="1026" name="Picture 2" descr="C:\Documents and Settings\Администратор\Мои документы\Downloads\0c9f6120071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65513"/>
            <a:ext cx="4156075" cy="339248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00364" y="285728"/>
            <a:ext cx="5686436" cy="584043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    И </a:t>
            </a:r>
            <a:r>
              <a:rPr lang="ru-RU" dirty="0"/>
              <a:t>сейчас почуял </a:t>
            </a:r>
            <a:r>
              <a:rPr lang="ru-RU" dirty="0" err="1"/>
              <a:t>гвелвешапи</a:t>
            </a:r>
            <a:r>
              <a:rPr lang="ru-RU" dirty="0"/>
              <a:t> человека и раздвинул каменную ограду. Идёт </a:t>
            </a:r>
            <a:r>
              <a:rPr lang="ru-RU" dirty="0" err="1"/>
              <a:t>чонгурист</a:t>
            </a:r>
            <a:r>
              <a:rPr lang="ru-RU" dirty="0"/>
              <a:t> по саду, поёт свою грустную песню. Раскрыл </a:t>
            </a:r>
            <a:r>
              <a:rPr lang="ru-RU" dirty="0" err="1"/>
              <a:t>гвелвешапи</a:t>
            </a:r>
            <a:r>
              <a:rPr lang="ru-RU" dirty="0"/>
              <a:t> огромную пасть, понёсся на человека с хриплым рёвом... и замер. Поразили его никогда не слыханные звуки чонгури. Утишила нежная песня ярость злобного чудища.</a:t>
            </a:r>
            <a:br>
              <a:rPr lang="ru-RU" dirty="0"/>
            </a:br>
            <a:r>
              <a:rPr lang="ru-RU" dirty="0"/>
              <a:t>А </a:t>
            </a:r>
            <a:r>
              <a:rPr lang="ru-RU" dirty="0" err="1"/>
              <a:t>чонгурист</a:t>
            </a:r>
            <a:r>
              <a:rPr lang="ru-RU" dirty="0"/>
              <a:t> идёт и идёт, и звучат сладостные звуки его песни.</a:t>
            </a:r>
            <a:br>
              <a:rPr lang="ru-RU" dirty="0"/>
            </a:br>
            <a:r>
              <a:rPr lang="ru-RU" dirty="0"/>
              <a:t>Из глаз </a:t>
            </a:r>
            <a:r>
              <a:rPr lang="ru-RU" dirty="0" err="1"/>
              <a:t>гвелвешапи</a:t>
            </a:r>
            <a:r>
              <a:rPr lang="ru-RU" dirty="0"/>
              <a:t> потекли слёзы, неведомая печаль охватила его.</a:t>
            </a:r>
            <a:br>
              <a:rPr lang="ru-RU" dirty="0"/>
            </a:br>
            <a:r>
              <a:rPr lang="ru-RU" dirty="0"/>
              <a:t>И вдруг порвались струны чонгури.</a:t>
            </a:r>
            <a:br>
              <a:rPr lang="ru-RU" dirty="0"/>
            </a:br>
            <a:r>
              <a:rPr lang="ru-RU" dirty="0"/>
              <a:t>Умолк юноша. Остановился он перед </a:t>
            </a:r>
            <a:r>
              <a:rPr lang="ru-RU" dirty="0" err="1"/>
              <a:t>гвелвешапи</a:t>
            </a:r>
            <a:r>
              <a:rPr lang="ru-RU" dirty="0"/>
              <a:t>, ожидает своей участи.</a:t>
            </a:r>
            <a:br>
              <a:rPr lang="ru-RU" dirty="0"/>
            </a:br>
            <a:r>
              <a:rPr lang="ru-RU" dirty="0"/>
              <a:t>А </a:t>
            </a:r>
            <a:r>
              <a:rPr lang="ru-RU" dirty="0" err="1"/>
              <a:t>гвелвешапи</a:t>
            </a:r>
            <a:r>
              <a:rPr lang="ru-RU" dirty="0"/>
              <a:t> сорвал яблоко и подал юноше:</a:t>
            </a:r>
            <a:br>
              <a:rPr lang="ru-RU" dirty="0"/>
            </a:br>
            <a:r>
              <a:rPr lang="ru-RU" dirty="0"/>
              <a:t>— Бери яблоко, не бойся. Никогда ещё со мной не говорили языком песни. Возьми это яблоко бессмертия, оно твоё. Бессмертен человек, способный создать такую дивную песню.</a:t>
            </a:r>
          </a:p>
        </p:txBody>
      </p:sp>
      <p:pic>
        <p:nvPicPr>
          <p:cNvPr id="4" name="Picture 2" descr="C:\Documents and Settings\Администратор\Мои документы\Downloads\chongur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4"/>
            <a:ext cx="2711132" cy="321471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Администратор\Мои документы\Downloads\4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071678"/>
            <a:ext cx="5486400" cy="456247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071802" y="857232"/>
            <a:ext cx="300039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ru-RU" sz="6600" dirty="0" smtClean="0">
                <a:solidFill>
                  <a:srgbClr val="4E3B30"/>
                </a:solidFill>
              </a:rPr>
              <a:t>Конец</a:t>
            </a:r>
            <a:endParaRPr lang="ru-RU" sz="6600" dirty="0">
              <a:solidFill>
                <a:srgbClr val="4E3B3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239</TotalTime>
  <Words>233</Words>
  <Application>Microsoft Office PowerPoint</Application>
  <PresentationFormat>Экран (4:3)</PresentationFormat>
  <Paragraphs>14</Paragraphs>
  <Slides>6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Слайд 1</vt:lpstr>
      <vt:lpstr>Тема:что стало бы с литературой , если бы не было музыки.</vt:lpstr>
      <vt:lpstr>Слайд 3</vt:lpstr>
      <vt:lpstr>Слайд 4</vt:lpstr>
      <vt:lpstr>Слайд 5</vt:lpstr>
      <vt:lpstr>Слайд 6</vt:lpstr>
    </vt:vector>
  </TitlesOfParts>
  <Company>Speed_XP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Speed_XP</dc:creator>
  <cp:lastModifiedBy>Наталья</cp:lastModifiedBy>
  <cp:revision>15</cp:revision>
  <dcterms:created xsi:type="dcterms:W3CDTF">2012-11-16T16:08:51Z</dcterms:created>
  <dcterms:modified xsi:type="dcterms:W3CDTF">2013-02-07T12:09:59Z</dcterms:modified>
</cp:coreProperties>
</file>