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sldIdLst>
    <p:sldId id="256" r:id="rId2"/>
    <p:sldId id="28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4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D9614-ADE2-4D68-BBD6-25C802DE617C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1AE64-6A55-4439-BB5F-F0458B107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81AE64-6A55-4439-BB5F-F0458B107625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81AE64-6A55-4439-BB5F-F0458B107625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hellas-songs.ru/person/24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hellas-songs.ru/person/227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ellas-songs.ru/person/36/" TargetMode="External"/><Relationship Id="rId4" Type="http://schemas.openxmlformats.org/officeDocument/2006/relationships/hyperlink" Target="http://hellas-songs.ru/person/52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RYXYV0X0QQ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B%D0%B0%D0%BC%D0%B1%D1%80%D0%B0%D0%BA%D0%B8%D1%81,_%D0%93%D1%80%D0%B8%D0%B3%D0%BE%D1%80%D0%B8%D1%8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A7%D1%91%D1%80%D0%BD%D1%8B%D0%B5_%D0%BF%D0%BE%D0%BB%D0%BA%D0%BE%D0%B2%D0%BD%D0%B8%D0%BA%D0%B8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2%D1%8F%D0%B6%D0%B5%D0%BB%D1%8C%D0%BD%D0%B8%D0%BA%D0%BE%D0%B2,_%D0%95%D0%B2%D0%B3%D0%B5%D0%BD%D0%B8%D0%B9_%D0%9C%D0%B8%D1%85%D0%B0%D0%B9%D0%BB%D0%BE%D0%B2%D0%B8%D1%87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0%B8%D1%80%D1%82%D0%B0%D0%BA%D0%B8" TargetMode="External"/><Relationship Id="rId2" Type="http://schemas.openxmlformats.org/officeDocument/2006/relationships/hyperlink" Target="http://hellas-songs.ru/person/100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izidis.com/index.php?option=com_content&amp;view=article&amp;id=147&amp;Itemid=116&amp;lang=en" TargetMode="External"/><Relationship Id="rId2" Type="http://schemas.openxmlformats.org/officeDocument/2006/relationships/hyperlink" Target="http://neos-alinos.ucoz.ru/news/n_ko_sidhropoylos_moscha_rwsia/2010-08-02-108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hellas-songs.ru/person/198/" TargetMode="External"/><Relationship Id="rId2" Type="http://schemas.openxmlformats.org/officeDocument/2006/relationships/hyperlink" Target="http://hellas-songs.ru/person/24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ellas-songs.ru/person/111/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ru.wikipedia.org/wiki/%D0%92%D1%82%D0%BE%D1%80%D0%B0%D1%8F_%D0%B3%D1%80%D0%B5%D0%BA%D0%BE-%D1%82%D1%83%D1%80%D0%B5%D1%86%D0%BA%D0%B0%D1%8F_%D0%B2%D0%BE%D0%B9%D0%BD%D0%B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hellas-songs.ru/person/226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8458200" cy="1222375"/>
          </a:xfrm>
        </p:spPr>
        <p:txBody>
          <a:bodyPr>
            <a:normAutofit/>
          </a:bodyPr>
          <a:lstStyle/>
          <a:p>
            <a:r>
              <a:rPr lang="ru-RU" sz="6000" dirty="0" err="1" smtClean="0"/>
              <a:t>Микис</a:t>
            </a:r>
            <a:r>
              <a:rPr lang="ru-RU" sz="6000" dirty="0" smtClean="0"/>
              <a:t> </a:t>
            </a:r>
            <a:r>
              <a:rPr lang="ru-RU" sz="6000" dirty="0" err="1" smtClean="0"/>
              <a:t>Теодоракис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212976"/>
            <a:ext cx="8458200" cy="914400"/>
          </a:xfrm>
        </p:spPr>
        <p:txBody>
          <a:bodyPr/>
          <a:lstStyle/>
          <a:p>
            <a:pPr algn="ctr"/>
            <a:r>
              <a:rPr lang="ru-RU" sz="3600" dirty="0" smtClean="0"/>
              <a:t>Биография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5865835"/>
          </a:xfrm>
        </p:spPr>
        <p:txBody>
          <a:bodyPr>
            <a:normAutofit/>
          </a:bodyPr>
          <a:lstStyle/>
          <a:p>
            <a:r>
              <a:rPr lang="ru-RU" dirty="0" smtClean="0"/>
              <a:t>Именно в </a:t>
            </a:r>
            <a:r>
              <a:rPr lang="ru-RU" dirty="0" err="1" smtClean="0"/>
              <a:t>Триполисе</a:t>
            </a:r>
            <a:r>
              <a:rPr lang="ru-RU" dirty="0" smtClean="0"/>
              <a:t>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решил серьезно заняться музыкой. В общем-то, он хорошо понимал математику и ему нравились абстракции. Родители и учитель математики надеялись, что </a:t>
            </a:r>
            <a:r>
              <a:rPr lang="ru-RU" b="1" dirty="0" err="1" smtClean="0"/>
              <a:t>Микис</a:t>
            </a:r>
            <a:r>
              <a:rPr lang="ru-RU" dirty="0" smtClean="0"/>
              <a:t> станет архитектором, а он стал изучать классическую музыку и писать пьесы. Со знакомой девушкой, которая играла на фортепиано, они делали концерты и приглашали жителей города.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</a:t>
            </a:r>
            <a:endParaRPr lang="ru-RU" dirty="0"/>
          </a:p>
        </p:txBody>
      </p:sp>
      <p:pic>
        <p:nvPicPr>
          <p:cNvPr id="4098" name="Picture 2" descr="C:\Documents and Settings\Администратор\Рабочий стол\person101-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8" y="357166"/>
            <a:ext cx="3428992" cy="429102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10800000" flipV="1">
            <a:off x="214282" y="4181427"/>
            <a:ext cx="550072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годы оккупации в местном кинотеатре показывали немецкие фильмы, и, например, 9ая симфония Бетховена произвела такой эффект на </a:t>
            </a:r>
            <a:r>
              <a:rPr lang="ru-RU" b="1" dirty="0" err="1" smtClean="0"/>
              <a:t>Микиса</a:t>
            </a:r>
            <a:r>
              <a:rPr lang="ru-RU" dirty="0" smtClean="0"/>
              <a:t>, что он слег с температурой, а позже сказал отцу и учителю математики, что все, что его интересует – это музыка.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2843212"/>
          <a:ext cx="6096000" cy="1300168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300168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endParaRPr lang="ru-RU" dirty="0"/>
                    </a:p>
                  </a:txBody>
                  <a:tcPr marR="95250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099" name="Rectangle 3"/>
          <p:cNvSpPr>
            <a:spLocks noChangeArrowheads="1"/>
          </p:cNvSpPr>
          <p:nvPr/>
        </p:nvSpPr>
        <p:spPr bwMode="auto">
          <a:xfrm rot="10800000" flipV="1">
            <a:off x="0" y="16074"/>
            <a:ext cx="5786446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 годы оккупации в местном кинотеатре показывали немецкие фильмы, и, например, 9ая симфония Бетховена произвела такой эффект на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Микиса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что он слег с температурой, а позже сказал отцу и учителю математики, что все, что его интересует – это музыка. </a:t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 1940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Метаксас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ответил его знаменитое "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Όχι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" на ультиматум Муссолини, и итальянские войска вторглись в Грецию. В эти месяцы, как член национальной молодежной организации, пятнадцатилетний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заботился о раненых в городском госпитале.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/>
          </a:bodyPr>
          <a:lstStyle/>
          <a:p>
            <a:r>
              <a:rPr lang="ru-RU" dirty="0" smtClean="0"/>
              <a:t>В 1942 году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создал хор в церкви Святой Варвары, написал литургический гимн «</a:t>
            </a:r>
            <a:r>
              <a:rPr lang="ru-RU" dirty="0" err="1" smtClean="0"/>
              <a:t>Кассиани</a:t>
            </a:r>
            <a:r>
              <a:rPr lang="ru-RU" dirty="0" smtClean="0"/>
              <a:t>» и представил его публике </a:t>
            </a:r>
            <a:r>
              <a:rPr lang="ru-RU" dirty="0" err="1" smtClean="0"/>
              <a:t>Триполиса</a:t>
            </a:r>
            <a:r>
              <a:rPr lang="ru-RU" dirty="0" smtClean="0"/>
              <a:t> в этой же церкви. Работа была встречена с восторгом. В то же время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издал свой первый сборник стихов «</a:t>
            </a:r>
            <a:r>
              <a:rPr lang="el-GR" dirty="0" smtClean="0"/>
              <a:t>ΣΙΑΟ» </a:t>
            </a:r>
            <a:r>
              <a:rPr lang="ru-RU" dirty="0" smtClean="0"/>
              <a:t>под псевдонимом </a:t>
            </a:r>
            <a:r>
              <a:rPr lang="ru-RU" dirty="0" err="1" smtClean="0"/>
              <a:t>Динос</a:t>
            </a:r>
            <a:r>
              <a:rPr lang="ru-RU" dirty="0" smtClean="0"/>
              <a:t> Маис (</a:t>
            </a:r>
            <a:r>
              <a:rPr lang="el-GR" dirty="0" smtClean="0"/>
              <a:t>Ντίνος Μάης), </a:t>
            </a:r>
            <a:r>
              <a:rPr lang="ru-RU" dirty="0" smtClean="0"/>
              <a:t>а также написал песни на известные тексты, так песня «</a:t>
            </a:r>
            <a:r>
              <a:rPr lang="el-GR" dirty="0" smtClean="0"/>
              <a:t>Το τραγούδι του καπετάν Ζαχαρία» </a:t>
            </a:r>
            <a:r>
              <a:rPr lang="ru-RU" dirty="0" smtClean="0"/>
              <a:t>на слова </a:t>
            </a:r>
            <a:r>
              <a:rPr lang="ru-RU" dirty="0" err="1" smtClean="0"/>
              <a:t>Валаоритиса</a:t>
            </a:r>
            <a:r>
              <a:rPr lang="ru-RU" dirty="0" smtClean="0"/>
              <a:t> стала песней греческого Морского Сопротивления.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5553084" cy="5865835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Вообще, жизнь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неразрывно связана с противостояниями, и упрямым был он с детства. Так, в детстве </a:t>
            </a:r>
            <a:r>
              <a:rPr lang="ru-RU" b="1" dirty="0" err="1" smtClean="0"/>
              <a:t>Микис</a:t>
            </a:r>
            <a:r>
              <a:rPr lang="ru-RU" dirty="0" smtClean="0"/>
              <a:t> очень хотел летать. Забирался на дерево, прыгал, пытаясь взлететь, чуть ли не ломая шею. Но раза было мало. Двух тоже. В следующий раз он решил прыгнуть с трехметровой высоты, но дед </a:t>
            </a:r>
            <a:r>
              <a:rPr lang="ru-RU" b="1" dirty="0" err="1" smtClean="0"/>
              <a:t>Микиса</a:t>
            </a:r>
            <a:r>
              <a:rPr lang="ru-RU" dirty="0" smtClean="0"/>
              <a:t> случайно проходил мимо и поймал его, в результате у деда сломана нога, а у </a:t>
            </a:r>
            <a:r>
              <a:rPr lang="ru-RU" b="1" dirty="0" err="1" smtClean="0"/>
              <a:t>Микиса</a:t>
            </a:r>
            <a:r>
              <a:rPr lang="ru-RU" dirty="0" smtClean="0"/>
              <a:t> – запястье. </a:t>
            </a:r>
            <a:endParaRPr lang="ru-RU" dirty="0"/>
          </a:p>
        </p:txBody>
      </p:sp>
      <p:pic>
        <p:nvPicPr>
          <p:cNvPr id="23554" name="Picture 2" descr="C:\Documents and Settings\Администратор\Рабочий стол\person101-fr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22" y="500042"/>
            <a:ext cx="3214678" cy="36861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5865835"/>
          </a:xfrm>
        </p:spPr>
        <p:txBody>
          <a:bodyPr>
            <a:normAutofit/>
          </a:bodyPr>
          <a:lstStyle/>
          <a:p>
            <a:r>
              <a:rPr lang="ru-RU" dirty="0" smtClean="0"/>
              <a:t>е, 25 марта 1943 года, например,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организовал демонстрацию против итальянских захватчиков в </a:t>
            </a:r>
            <a:r>
              <a:rPr lang="ru-RU" dirty="0" err="1" smtClean="0"/>
              <a:t>Триполисе</a:t>
            </a:r>
            <a:r>
              <a:rPr lang="ru-RU" dirty="0" smtClean="0"/>
              <a:t>. Но был окружен, в драке он ударил итальянского военного, за что был арестован и подвергался пыткам с целью узнать имена лидеров этой демонстрации. В тюрьме </a:t>
            </a:r>
            <a:r>
              <a:rPr lang="ru-RU" b="1" dirty="0" err="1" smtClean="0"/>
              <a:t>Тедоракис</a:t>
            </a:r>
            <a:r>
              <a:rPr lang="ru-RU" dirty="0" smtClean="0"/>
              <a:t> познакомился с марксистской теорией, а когда вышел из тюрьмы, он стал членом коммунистической партии, присоединился к движению Сопротивления.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/>
          <a:lstStyle/>
          <a:p>
            <a:pPr algn="r"/>
            <a:r>
              <a:rPr lang="ru-RU" dirty="0" smtClean="0"/>
              <a:t>В 1943 году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снова арестовали, это был начальник итальянской полиции. Он был предупрежден, что вместо Италии теперь Германия будет контролировать этот регион, и она запрашивает список из 20 сопротивленцев для казни. Поэтому, чтобы спасти жизнь </a:t>
            </a:r>
            <a:r>
              <a:rPr lang="ru-RU" b="1" dirty="0" err="1" smtClean="0"/>
              <a:t>Теодоракису</a:t>
            </a:r>
            <a:r>
              <a:rPr lang="ru-RU" dirty="0" smtClean="0"/>
              <a:t>, этот итальянец вынужден был его арестовать и отправить в Афины, а через несколько дней был убит.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</a:t>
            </a:r>
            <a:endParaRPr lang="ru-RU" dirty="0"/>
          </a:p>
        </p:txBody>
      </p:sp>
      <p:pic>
        <p:nvPicPr>
          <p:cNvPr id="24578" name="Picture 2" descr="C:\Documents and Settings\Администратор\Рабочий стол\person101-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86446" y="1000108"/>
            <a:ext cx="3500462" cy="356712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1285860"/>
            <a:ext cx="57150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Афинах </a:t>
            </a:r>
            <a:r>
              <a:rPr lang="ru-RU" b="1" dirty="0" err="1" smtClean="0"/>
              <a:t>Микис</a:t>
            </a:r>
            <a:r>
              <a:rPr lang="ru-RU" b="1" dirty="0" smtClean="0"/>
              <a:t>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стал членом молодежного движения </a:t>
            </a:r>
            <a:r>
              <a:rPr lang="el-GR" dirty="0" smtClean="0"/>
              <a:t>ΕΠΟΝ, </a:t>
            </a:r>
            <a:r>
              <a:rPr lang="ru-RU" dirty="0" smtClean="0"/>
              <a:t>записался в Национальный Освободительный Фронт Греции, продолжил вести деятельность по борьбе с немецкими захватчиками, а параллельно был взят в студенты директором Афинской консерватории. В доме, куда он ходил слушать греческое радио, он встретил </a:t>
            </a:r>
            <a:r>
              <a:rPr lang="ru-RU" dirty="0" err="1" smtClean="0"/>
              <a:t>Мирто</a:t>
            </a:r>
            <a:r>
              <a:rPr lang="ru-RU" dirty="0" smtClean="0"/>
              <a:t> </a:t>
            </a:r>
            <a:r>
              <a:rPr lang="ru-RU" dirty="0" err="1" smtClean="0"/>
              <a:t>Алтиноглу</a:t>
            </a:r>
            <a:r>
              <a:rPr lang="ru-RU" dirty="0" smtClean="0"/>
              <a:t>, дочь хозяев, которая через десять лет стала его женой. В следующем году в Афины переехали родители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и его брат </a:t>
            </a:r>
            <a:r>
              <a:rPr lang="ru-RU" dirty="0" err="1" smtClean="0"/>
              <a:t>Яннис</a:t>
            </a:r>
            <a:r>
              <a:rPr lang="ru-RU" dirty="0" smtClean="0"/>
              <a:t>, а самого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снова арестовали, когда он нес секретные документы. Причем, его друга, который ему помогал, пытали и убили, а </a:t>
            </a:r>
            <a:r>
              <a:rPr lang="ru-RU" b="1" dirty="0" err="1" smtClean="0"/>
              <a:t>Теодоракису</a:t>
            </a:r>
            <a:r>
              <a:rPr lang="ru-RU" dirty="0" smtClean="0"/>
              <a:t> удалось спастись - немцы были под впечатлением от его </a:t>
            </a:r>
            <a:r>
              <a:rPr lang="ru-RU" dirty="0" err="1" smtClean="0"/>
              <a:t>тавтотиты</a:t>
            </a:r>
            <a:r>
              <a:rPr lang="ru-RU" dirty="0" smtClean="0"/>
              <a:t> (типа паспорта), где была указано - композитор.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Когда эта война закончилась, началась гражданская война 1945-1949 года, и снова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из-за своих передовых идей преследовался полицейскими властями, в 1946 году во время одной из демонстраций он был избит ими настолько сильно, что все решили, что он мертв и отправили в морг. В течение некоторого времени он жил подпольно в Афинах, а после очередного ареста в 1947 году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сослали в первый раз в ссылку на о. </a:t>
            </a:r>
            <a:r>
              <a:rPr lang="ru-RU" dirty="0" err="1" smtClean="0"/>
              <a:t>Икария</a:t>
            </a:r>
            <a:r>
              <a:rPr lang="ru-RU" dirty="0" smtClean="0"/>
              <a:t>, а в 1948 - на о. </a:t>
            </a:r>
            <a:r>
              <a:rPr lang="ru-RU" dirty="0" err="1" smtClean="0"/>
              <a:t>Макрониссос</a:t>
            </a:r>
            <a:r>
              <a:rPr lang="ru-RU" dirty="0" smtClean="0"/>
              <a:t>, где находился лагерь смерти для политических заключенных. Там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подвергался пыткам, например, танцам на его груди, выворачиванию и ломанию ног и т.п. После его отправили в Афины на лечение, хотя избиениям он подвергался даже в госпитале, а с отцом, пришедшим навестить его, не мог даже говорить, потому что была вывихнута челюсть. Два месяца он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"</a:t>
            </a:r>
            <a:r>
              <a:rPr lang="ru-RU" dirty="0" err="1" smtClean="0"/>
              <a:t>отлечился</a:t>
            </a:r>
            <a:r>
              <a:rPr lang="ru-RU" dirty="0" smtClean="0"/>
              <a:t>" и снова </a:t>
            </a:r>
            <a:r>
              <a:rPr lang="ru-RU" dirty="0" err="1" smtClean="0"/>
              <a:t>Макрониссос</a:t>
            </a:r>
            <a:r>
              <a:rPr lang="ru-RU" dirty="0" smtClean="0"/>
              <a:t>, </a:t>
            </a:r>
            <a:r>
              <a:rPr lang="ru-RU" dirty="0" err="1" smtClean="0"/>
              <a:t>снова</a:t>
            </a:r>
            <a:r>
              <a:rPr lang="ru-RU" dirty="0" smtClean="0"/>
              <a:t> пытки, вплоть до того, что его похоронили живым, а спастись удалось совершенно случайно. Несмотря на все мучения и расстрелы по любому поводу,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на </a:t>
            </a:r>
            <a:r>
              <a:rPr lang="ru-RU" dirty="0" err="1" smtClean="0"/>
              <a:t>Макрониссосе</a:t>
            </a:r>
            <a:r>
              <a:rPr lang="ru-RU" dirty="0" smtClean="0"/>
              <a:t> продолжал изучать и писать музыку, а однажды вечером после напряженного труда устроил концерт, часть которого вошла в его первую симфонию. Его произведения у него </a:t>
            </a:r>
            <a:r>
              <a:rPr lang="ru-RU" dirty="0" err="1" smtClean="0"/>
              <a:t>конфисковывали</a:t>
            </a:r>
            <a:r>
              <a:rPr lang="ru-RU" dirty="0" smtClean="0"/>
              <a:t>, </a:t>
            </a:r>
            <a:r>
              <a:rPr lang="ru-RU" dirty="0" err="1" smtClean="0"/>
              <a:t>естесственно</a:t>
            </a:r>
            <a:r>
              <a:rPr lang="ru-RU" dirty="0" smtClean="0"/>
              <a:t>, но он хранил все в памяти, а позже восстановил. Именно в эти годы </a:t>
            </a:r>
            <a:r>
              <a:rPr lang="ru-RU" b="1" dirty="0" err="1" smtClean="0"/>
              <a:t>Микис</a:t>
            </a:r>
            <a:r>
              <a:rPr lang="ru-RU" b="1" dirty="0" smtClean="0"/>
              <a:t>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заинтересовался народной музыкой и стилем </a:t>
            </a:r>
            <a:r>
              <a:rPr lang="ru-RU" dirty="0" err="1" smtClean="0">
                <a:hlinkClick r:id="rId2"/>
              </a:rPr>
              <a:t>ребетика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</a:t>
            </a:r>
            <a:endParaRPr lang="ru-RU" dirty="0"/>
          </a:p>
        </p:txBody>
      </p:sp>
      <p:pic>
        <p:nvPicPr>
          <p:cNvPr id="25602" name="Picture 2" descr="C:\Documents and Settings\Администратор\Рабочий стол\person101-ik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43570" y="428604"/>
            <a:ext cx="3238506" cy="433864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564357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49 году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был похож на привидение с костылями, и его отец как-то </a:t>
            </a:r>
            <a:r>
              <a:rPr lang="ru-RU" dirty="0" smtClean="0">
                <a:solidFill>
                  <a:srgbClr val="FF0000"/>
                </a:solidFill>
              </a:rPr>
              <a:t>умудрился</a:t>
            </a:r>
            <a:r>
              <a:rPr lang="ru-RU" dirty="0" smtClean="0"/>
              <a:t> сделать так, чтобы </a:t>
            </a:r>
            <a:r>
              <a:rPr lang="ru-RU" b="1" dirty="0" err="1" smtClean="0"/>
              <a:t>Микиса</a:t>
            </a:r>
            <a:r>
              <a:rPr lang="ru-RU" dirty="0" smtClean="0"/>
              <a:t> освободили как инвалида, вообще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был одним из очень немногих, кто смог выжить после такого ада, и конечно, эти годы не прошли бесследно. Тем не менее, в следующем году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сдал все экзамены и закончил Афинскую консерваторию с отличием. Но в армии ему все равно необходимо было служить, поэтому его отправили в </a:t>
            </a:r>
            <a:r>
              <a:rPr lang="ru-RU" dirty="0" err="1" smtClean="0"/>
              <a:t>Александруполис</a:t>
            </a:r>
            <a:r>
              <a:rPr lang="ru-RU" dirty="0" smtClean="0"/>
              <a:t> с группой музыкантов. Но через две недели тамошний командир нашел список его преступлений и посадил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за решетку, пугая ссылкой в </a:t>
            </a:r>
            <a:r>
              <a:rPr lang="ru-RU" dirty="0" err="1" smtClean="0"/>
              <a:t>Макронисос</a:t>
            </a:r>
            <a:r>
              <a:rPr lang="ru-RU" dirty="0" smtClean="0"/>
              <a:t>.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захотел покончить жизнь самоубийством и наелся пороху, но неудачно - его отправили в госпиталь в Салониках. А там было еще хуже, чем на </a:t>
            </a:r>
            <a:r>
              <a:rPr lang="ru-RU" dirty="0" err="1" smtClean="0"/>
              <a:t>Макрониссосе</a:t>
            </a:r>
            <a:r>
              <a:rPr lang="ru-RU" dirty="0" smtClean="0"/>
              <a:t>, и били даже тех, кто молчал. Но отец </a:t>
            </a:r>
            <a:r>
              <a:rPr lang="ru-RU" b="1" dirty="0" err="1" smtClean="0"/>
              <a:t>Микиса</a:t>
            </a:r>
            <a:r>
              <a:rPr lang="ru-RU" dirty="0" smtClean="0"/>
              <a:t> снова его как-то вызволил, перевез на Крит, где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и дослужил армию в 1952 году. Денег у </a:t>
            </a:r>
            <a:r>
              <a:rPr lang="ru-RU" dirty="0" err="1" smtClean="0"/>
              <a:t>Микиса</a:t>
            </a:r>
            <a:r>
              <a:rPr lang="ru-RU" dirty="0" smtClean="0"/>
              <a:t> не было, а жить надо было, поэтому он устроился музыкальным критиком и написал два балета.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579439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1953 году </a:t>
            </a:r>
            <a:r>
              <a:rPr lang="ru-RU" b="1" dirty="0" err="1" smtClean="0"/>
              <a:t>Микис</a:t>
            </a:r>
            <a:r>
              <a:rPr lang="ru-RU" dirty="0" smtClean="0"/>
              <a:t> женился на </a:t>
            </a:r>
            <a:r>
              <a:rPr lang="ru-RU" dirty="0" err="1" smtClean="0"/>
              <a:t>Мирто</a:t>
            </a:r>
            <a:r>
              <a:rPr lang="ru-RU" dirty="0" smtClean="0"/>
              <a:t>, которая только что закончила учебу на медика, и стал ее первым пациентом. В следующем году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уехал учиться в Парижскую консерваторию, получив стипендию. В Париже, где он был полностью свободен, пока </a:t>
            </a:r>
            <a:r>
              <a:rPr lang="ru-RU" dirty="0" err="1" smtClean="0"/>
              <a:t>Мирто</a:t>
            </a:r>
            <a:r>
              <a:rPr lang="ru-RU" dirty="0" smtClean="0"/>
              <a:t> работала в больнице, он сидел дома один, и там воспоминания о </a:t>
            </a:r>
            <a:r>
              <a:rPr lang="ru-RU" dirty="0" err="1" smtClean="0"/>
              <a:t>Макрониссосе</a:t>
            </a:r>
            <a:r>
              <a:rPr lang="ru-RU" dirty="0" smtClean="0"/>
              <a:t> давали о себе знать. Единственный способ сражаться с ними был сочинять музыку.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он активно работал, писал музыку для балетов, фильмов, в 56 году он купил свою первую машину, а через год как член греческой делегации он поехал в Москву на молодежный фестиваль и там получил золотую медаль за его работу.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</a:t>
            </a:r>
            <a:r>
              <a:rPr lang="en-US" dirty="0" smtClean="0"/>
              <a:t>:</a:t>
            </a:r>
            <a:r>
              <a:rPr lang="ru-RU" dirty="0" err="1" smtClean="0"/>
              <a:t>песни,которые</a:t>
            </a:r>
            <a:r>
              <a:rPr lang="ru-RU" dirty="0" smtClean="0"/>
              <a:t> молчат.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r>
              <a:rPr lang="en-US" dirty="0" smtClean="0"/>
              <a:t>:</a:t>
            </a:r>
            <a:r>
              <a:rPr lang="ru-RU" dirty="0" smtClean="0"/>
              <a:t>выявлять жизненные истоки музыки    ,общее и различное между прослушанным произведением и другими музыкальными произведениями того же автора , сочинениями других композиторов.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Урок в 6 </a:t>
            </a:r>
            <a:r>
              <a:rPr lang="ru-RU" dirty="0" err="1" smtClean="0"/>
              <a:t>классе,учитель</a:t>
            </a:r>
            <a:r>
              <a:rPr lang="ru-RU" dirty="0" smtClean="0"/>
              <a:t> музыки </a:t>
            </a:r>
            <a:r>
              <a:rPr lang="ru-RU" dirty="0" err="1" smtClean="0"/>
              <a:t>Попазова</a:t>
            </a:r>
            <a:r>
              <a:rPr lang="ru-RU" smtClean="0"/>
              <a:t> Е.В.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</a:t>
            </a:r>
            <a:endParaRPr lang="ru-RU" dirty="0"/>
          </a:p>
        </p:txBody>
      </p:sp>
      <p:pic>
        <p:nvPicPr>
          <p:cNvPr id="26626" name="Picture 2" descr="C:\Documents and Settings\Администратор\Рабочий стол\person101-ritso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00760" y="642918"/>
            <a:ext cx="2343150" cy="4381508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000760" y="5357826"/>
          <a:ext cx="2428892" cy="1171575"/>
        </p:xfrm>
        <a:graphic>
          <a:graphicData uri="http://schemas.openxmlformats.org/drawingml/2006/table">
            <a:tbl>
              <a:tblPr/>
              <a:tblGrid>
                <a:gridCol w="2428892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i="1" dirty="0"/>
                        <a:t>М. </a:t>
                      </a:r>
                      <a:r>
                        <a:rPr lang="ru-RU" i="1" dirty="0" err="1"/>
                        <a:t>Теодоракис</a:t>
                      </a:r>
                      <a:r>
                        <a:rPr lang="ru-RU" i="1" dirty="0"/>
                        <a:t> и Я. </a:t>
                      </a:r>
                      <a:r>
                        <a:rPr lang="ru-RU" i="1" dirty="0" err="1"/>
                        <a:t>Рицос</a:t>
                      </a:r>
                      <a:r>
                        <a:rPr lang="ru-RU" dirty="0"/>
                        <a:t> </a:t>
                      </a:r>
                    </a:p>
                  </a:txBody>
                  <a:tcPr marR="95250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6627" name="Rectangle 3"/>
          <p:cNvSpPr>
            <a:spLocks noChangeArrowheads="1"/>
          </p:cNvSpPr>
          <p:nvPr/>
        </p:nvSpPr>
        <p:spPr bwMode="auto">
          <a:xfrm rot="10800000" flipV="1">
            <a:off x="214282" y="857232"/>
            <a:ext cx="428628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А еще любопытно, как он написал "Эпитафию". В 1958 году он сидел за рулем в машине, ожидая жену, которая ушла за покупками, и открыл сборник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3"/>
              </a:rPr>
              <a:t>Янниса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3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3"/>
              </a:rPr>
              <a:t>Рицоса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стал читать, и, долго не думая, начал писать музыку. К тому времени, когда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Мирто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вернулась, он написал музыку уже к восьми частям. Позже "Эпитафию" адаптирует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Хадзидакис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и поет ее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4"/>
              </a:rPr>
              <a:t>Нана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4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4"/>
              </a:rPr>
              <a:t>Мусхури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но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Теодоракису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не понравился такой вариант, он записывает свою версию, которая основана больше на стиле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ребетико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с голосом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5"/>
              </a:rPr>
              <a:t>Григориса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5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5"/>
              </a:rPr>
              <a:t>Бификоциса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. И это становится началом разделения на приверженцев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и на приверженцев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Хадзидакиса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разные стили, разные политические взгляды.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</a:t>
            </a:r>
            <a:endParaRPr lang="ru-RU" dirty="0"/>
          </a:p>
        </p:txBody>
      </p:sp>
      <p:pic>
        <p:nvPicPr>
          <p:cNvPr id="27649" name="Picture 1" descr="C:\Documents and Settings\Администратор\Рабочий стол\person101-myrt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43702" y="857232"/>
            <a:ext cx="2357454" cy="3452822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6858000"/>
          <a:ext cx="6096000" cy="1143032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143032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i="1" dirty="0" smtClean="0"/>
                        <a:t>М</a:t>
                      </a:r>
                      <a:endParaRPr lang="ru-RU" dirty="0"/>
                    </a:p>
                  </a:txBody>
                  <a:tcPr marR="95250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715140" y="4071942"/>
          <a:ext cx="2428892" cy="1171575"/>
        </p:xfrm>
        <a:graphic>
          <a:graphicData uri="http://schemas.openxmlformats.org/drawingml/2006/table">
            <a:tbl>
              <a:tblPr/>
              <a:tblGrid>
                <a:gridCol w="2428892"/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i="1" dirty="0"/>
                        <a:t>Жена и дети М. </a:t>
                      </a:r>
                      <a:r>
                        <a:rPr lang="ru-RU" i="1" dirty="0" err="1"/>
                        <a:t>Теодоракиса</a:t>
                      </a:r>
                      <a:r>
                        <a:rPr lang="ru-RU" dirty="0"/>
                        <a:t> </a:t>
                      </a:r>
                    </a:p>
                  </a:txBody>
                  <a:tcPr marL="95250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7650" name="Rectangle 2"/>
          <p:cNvSpPr>
            <a:spLocks noChangeArrowheads="1"/>
          </p:cNvSpPr>
          <p:nvPr/>
        </p:nvSpPr>
        <p:spPr bwMode="auto">
          <a:xfrm rot="10800000" flipV="1">
            <a:off x="50782" y="-735372"/>
            <a:ext cx="645004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ru-RU" sz="1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В 1959 году у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Микиса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и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Мирто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рождается дочь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3"/>
              </a:rPr>
              <a:t>Маргарита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и вскоре семья уезжает в Грецию, где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восстанавливает старые контакты и обзаводится новыми. Через год в Париже у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Теодоракисов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рождается сын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Йоргос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. Также в 1960году у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был концерт в Штутгарте, где он высказался против террора в Греции, и там его попытались запугать - "если вернешься в Грецию, ты будешь убит" - на это дерзкий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Микис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объявил дату и время своего прибытия в Афины. В Греции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стал представителем молодежи Греции, он постоянно писал новые песни, и не собирался успокаиваться - в 62 году была демонстрация студентов против повышения цен на образование, там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втиснулся между студентами и полицией, и был в очередной раз избит. </a:t>
            </a:r>
          </a:p>
        </p:txBody>
      </p:sp>
      <p:sp>
        <p:nvSpPr>
          <p:cNvPr id="27651" name="AutoShape 3" descr="Фото Мирто Теодоракис и детей Микиса"/>
          <p:cNvSpPr>
            <a:spLocks noChangeAspect="1" noChangeArrowheads="1"/>
          </p:cNvSpPr>
          <p:nvPr/>
        </p:nvSpPr>
        <p:spPr bwMode="auto">
          <a:xfrm>
            <a:off x="0" y="-952501"/>
            <a:ext cx="1905000" cy="1905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5794397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В 1963 году пацифистами был организован Первый марафон мира от Марафона до Афин, но был разогнан полицией, много арестов было, и опять неугомонный </a:t>
            </a:r>
            <a:r>
              <a:rPr lang="ru-RU" dirty="0" err="1" smtClean="0"/>
              <a:t>Теодоракис</a:t>
            </a:r>
            <a:r>
              <a:rPr lang="ru-RU" dirty="0" smtClean="0"/>
              <a:t>. Но там был еще </a:t>
            </a:r>
            <a:r>
              <a:rPr lang="ru-RU" dirty="0" err="1" smtClean="0">
                <a:hlinkClick r:id="rId2"/>
              </a:rPr>
              <a:t>Ламбракис</a:t>
            </a:r>
            <a:r>
              <a:rPr lang="ru-RU" dirty="0" smtClean="0"/>
              <a:t>, спортсмен и политик, который, воспользовавшись депутатской неприкосновенностью, прошёл весь путь в одиночестве до конца. Вскоре его убили, во время его похорон его сопровождало с полмиллиона человек, скандируя "</a:t>
            </a:r>
            <a:r>
              <a:rPr lang="ru-RU" dirty="0" err="1" smtClean="0"/>
              <a:t>Ламбракис</a:t>
            </a:r>
            <a:r>
              <a:rPr lang="ru-RU" dirty="0" smtClean="0"/>
              <a:t> </a:t>
            </a:r>
            <a:r>
              <a:rPr lang="ru-RU" dirty="0" err="1" smtClean="0"/>
              <a:t>зи</a:t>
            </a:r>
            <a:r>
              <a:rPr lang="ru-RU" dirty="0" smtClean="0"/>
              <a:t>" (про это был снят известный фильм "</a:t>
            </a:r>
            <a:r>
              <a:rPr lang="en-US" dirty="0" smtClean="0"/>
              <a:t>Z", </a:t>
            </a:r>
            <a:r>
              <a:rPr lang="el-GR" dirty="0" smtClean="0"/>
              <a:t>ζει=</a:t>
            </a:r>
            <a:r>
              <a:rPr lang="ru-RU" dirty="0" smtClean="0"/>
              <a:t>жив).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Григорис</a:t>
            </a:r>
            <a:r>
              <a:rPr lang="ru-RU" i="1" dirty="0" smtClean="0"/>
              <a:t> </a:t>
            </a:r>
            <a:r>
              <a:rPr lang="ru-RU" i="1" dirty="0" err="1" smtClean="0"/>
              <a:t>Ламбракис</a:t>
            </a:r>
            <a:r>
              <a:rPr lang="ru-RU" dirty="0" smtClean="0"/>
              <a:t> По этому поводу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написал статью в ежедневную афинскую газету, где он говорил о том, что </a:t>
            </a:r>
            <a:r>
              <a:rPr lang="ru-RU" dirty="0" err="1" smtClean="0"/>
              <a:t>Ламбракис</a:t>
            </a:r>
            <a:r>
              <a:rPr lang="ru-RU" dirty="0" smtClean="0"/>
              <a:t> живет в тысячах солнц, которые будут сохранять его живым и озарять память о нем. Через неделю двадцатью людьми из самых разных слоев общества - ученых, актеров, рабочих, студентов, журналистов - была создана общественная организация "Молодёжь </a:t>
            </a:r>
            <a:r>
              <a:rPr lang="ru-RU" dirty="0" err="1" smtClean="0"/>
              <a:t>Ламбракиса</a:t>
            </a:r>
            <a:r>
              <a:rPr lang="ru-RU" dirty="0" smtClean="0"/>
              <a:t>" (ну или просто </a:t>
            </a:r>
            <a:r>
              <a:rPr lang="ru-RU" dirty="0" err="1" smtClean="0"/>
              <a:t>Лабракидес</a:t>
            </a:r>
            <a:r>
              <a:rPr lang="ru-RU" dirty="0" smtClean="0"/>
              <a:t>, что-то вроде </a:t>
            </a:r>
            <a:r>
              <a:rPr lang="ru-RU" dirty="0" err="1" smtClean="0"/>
              <a:t>Ламбракисовцев</a:t>
            </a:r>
            <a:r>
              <a:rPr lang="ru-RU" dirty="0" smtClean="0"/>
              <a:t>), а позже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выбрали в качестве президента. А Марафон стал проводиться каждый год. В 1964 году был 23-летний студент </a:t>
            </a:r>
            <a:r>
              <a:rPr lang="ru-RU" dirty="0" err="1" smtClean="0"/>
              <a:t>Сотирис</a:t>
            </a:r>
            <a:r>
              <a:rPr lang="ru-RU" dirty="0" smtClean="0"/>
              <a:t> </a:t>
            </a:r>
            <a:r>
              <a:rPr lang="ru-RU" dirty="0" err="1" smtClean="0"/>
              <a:t>Петрулас</a:t>
            </a:r>
            <a:r>
              <a:rPr lang="ru-RU" dirty="0" smtClean="0"/>
              <a:t> во время демонстрации в Афинах, которую опять же разгоняла полиция, умер от слезоточивого газа. </a:t>
            </a:r>
            <a:r>
              <a:rPr lang="ru-RU" b="1" dirty="0" err="1" smtClean="0"/>
              <a:t>Теодоракису</a:t>
            </a:r>
            <a:r>
              <a:rPr lang="ru-RU" dirty="0" smtClean="0"/>
              <a:t> утром кто-то из </a:t>
            </a:r>
            <a:r>
              <a:rPr lang="ru-RU" dirty="0" err="1" smtClean="0"/>
              <a:t>Ламбракидес</a:t>
            </a:r>
            <a:r>
              <a:rPr lang="ru-RU" dirty="0" smtClean="0"/>
              <a:t> сказал, что поймали группу человек, которая хотела тело </a:t>
            </a:r>
            <a:r>
              <a:rPr lang="ru-RU" dirty="0" err="1" smtClean="0"/>
              <a:t>Сотириса</a:t>
            </a:r>
            <a:r>
              <a:rPr lang="ru-RU" dirty="0" smtClean="0"/>
              <a:t> похоронить тайком. В общем, на следующий день были похороны </a:t>
            </a:r>
            <a:r>
              <a:rPr lang="ru-RU" dirty="0" err="1" smtClean="0"/>
              <a:t>Петруласа</a:t>
            </a:r>
            <a:r>
              <a:rPr lang="ru-RU" dirty="0" smtClean="0"/>
              <a:t>, и всю дорогу на кладбище его тело сопровождали сотни </a:t>
            </a:r>
            <a:r>
              <a:rPr lang="ru-RU" dirty="0" err="1" smtClean="0"/>
              <a:t>тысяц</a:t>
            </a:r>
            <a:r>
              <a:rPr lang="ru-RU" dirty="0" smtClean="0"/>
              <a:t> людей, при этом исполнялась песня "</a:t>
            </a:r>
            <a:r>
              <a:rPr lang="ru-RU" dirty="0" err="1" smtClean="0"/>
              <a:t>Сотирис</a:t>
            </a:r>
            <a:r>
              <a:rPr lang="ru-RU" dirty="0" smtClean="0"/>
              <a:t> </a:t>
            </a:r>
            <a:r>
              <a:rPr lang="ru-RU" dirty="0" err="1" smtClean="0"/>
              <a:t>Петрулас</a:t>
            </a:r>
            <a:r>
              <a:rPr lang="ru-RU" dirty="0" smtClean="0"/>
              <a:t>", написанная </a:t>
            </a:r>
            <a:r>
              <a:rPr lang="ru-RU" b="1" dirty="0" err="1" smtClean="0"/>
              <a:t>Микисом</a:t>
            </a:r>
            <a:r>
              <a:rPr lang="ru-RU" b="1" dirty="0" smtClean="0"/>
              <a:t> </a:t>
            </a:r>
            <a:r>
              <a:rPr lang="ru-RU" b="1" dirty="0" err="1" smtClean="0"/>
              <a:t>Теодоракисом</a:t>
            </a:r>
            <a:r>
              <a:rPr lang="ru-RU" dirty="0" smtClean="0"/>
              <a:t>. Вообще, </a:t>
            </a:r>
            <a:r>
              <a:rPr lang="ru-RU" dirty="0" err="1" smtClean="0"/>
              <a:t>Ламбракидес</a:t>
            </a:r>
            <a:r>
              <a:rPr lang="ru-RU" dirty="0" smtClean="0"/>
              <a:t> стали самой большой греческой политической организацией, а занятия их были разными - они сажали деревья, сдавали кровь, восстанавливали церкви, открывали дома культуры, библиотеки, организовывали концерты и т.п.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</a:t>
            </a:r>
            <a:endParaRPr lang="ru-RU" dirty="0"/>
          </a:p>
        </p:txBody>
      </p:sp>
      <p:pic>
        <p:nvPicPr>
          <p:cNvPr id="33794" name="Picture 2" descr="C:\Documents and Settings\Администратор\Рабочий стол\person101-fd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58016" y="1000108"/>
            <a:ext cx="2285984" cy="35719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6858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1966 году музыку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запретили на греческом радио, и он выпустил "Манифест </a:t>
            </a:r>
            <a:r>
              <a:rPr lang="ru-RU" dirty="0" err="1" smtClean="0"/>
              <a:t>Ламбракидес</a:t>
            </a:r>
            <a:r>
              <a:rPr lang="ru-RU" dirty="0" smtClean="0"/>
              <a:t>: Кто мы? Чего хотим? Почему они нападают на нас?", где жестко выступил против королевской семьи, и вообще демонстрации против нее все чаще и чаще стали проводиться в Греции, и король обещал выборы в 1967 году. Но примерно за месяц до них случился переворот - власть захватили </a:t>
            </a:r>
            <a:r>
              <a:rPr lang="ru-RU" dirty="0" smtClean="0">
                <a:hlinkClick r:id="rId4"/>
              </a:rPr>
              <a:t>"черные полковники"</a:t>
            </a:r>
            <a:r>
              <a:rPr lang="ru-RU" dirty="0" smtClean="0"/>
              <a:t>. Все ведущие политики были арестованы ими, было введено военное положение, пытки и цензура стали обычным делом. Когда опубликовали список запрещенных работ, то там были и классические трагедии, и болгаро-греческий словарь (а потому что тоже коммунисты), и вообще все связанное с коммунизмом, и, </a:t>
            </a:r>
            <a:r>
              <a:rPr lang="ru-RU" dirty="0" err="1" smtClean="0"/>
              <a:t>естесственно</a:t>
            </a:r>
            <a:r>
              <a:rPr lang="ru-RU" dirty="0" smtClean="0"/>
              <a:t>, все произведения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.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тут же ушел в подполье и вместе с </a:t>
            </a:r>
            <a:r>
              <a:rPr lang="ru-RU" dirty="0" err="1" smtClean="0"/>
              <a:t>Ламбракидесами</a:t>
            </a:r>
            <a:r>
              <a:rPr lang="ru-RU" dirty="0" smtClean="0"/>
              <a:t> они решили издавать газету "Новая Эллада". Но через пару месяцев после этого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арестовали. В октябре </a:t>
            </a:r>
            <a:r>
              <a:rPr lang="ru-RU" dirty="0" err="1" smtClean="0"/>
              <a:t>Теодоракис</a:t>
            </a:r>
            <a:r>
              <a:rPr lang="ru-RU" dirty="0" smtClean="0"/>
              <a:t> устроил голодовку в знак протеста против того, что его не приняли в качестве свидетеля по делу его друзей по Отечественному фронту, которые были арестованы. Неуемного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через десять дней </a:t>
            </a:r>
            <a:r>
              <a:rPr lang="ru-RU" dirty="0" err="1" smtClean="0"/>
              <a:t>доставли</a:t>
            </a:r>
            <a:r>
              <a:rPr lang="ru-RU" dirty="0" smtClean="0"/>
              <a:t> в бессознательном состоянии в тюремную больницу </a:t>
            </a:r>
            <a:r>
              <a:rPr lang="ru-RU" dirty="0" err="1" smtClean="0"/>
              <a:t>Авероф</a:t>
            </a:r>
            <a:r>
              <a:rPr lang="ru-RU" dirty="0" smtClean="0"/>
              <a:t>. Но власти все равно не разрешили ему принять участие в суде, чтобы создать видимость, что он предал друзей. Еще через месяц наступило Рождество и заключенным разрешили быть вместе, которые при этом слушали песни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. Также в честь праздника сотне заключенных была объявлена амнистия. Но не </a:t>
            </a:r>
            <a:r>
              <a:rPr lang="ru-RU" b="1" dirty="0" err="1" smtClean="0"/>
              <a:t>Теодоракису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686800" cy="838200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</a:t>
            </a:r>
            <a:endParaRPr lang="ru-RU" dirty="0"/>
          </a:p>
        </p:txBody>
      </p:sp>
      <p:pic>
        <p:nvPicPr>
          <p:cNvPr id="34818" name="Picture 2" descr="C:\Documents and Settings\Администратор\Рабочий стол\person101-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9350" y="428604"/>
            <a:ext cx="2914650" cy="4729169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977058" y="5357826"/>
          <a:ext cx="4333884" cy="348615"/>
        </p:xfrm>
        <a:graphic>
          <a:graphicData uri="http://schemas.openxmlformats.org/drawingml/2006/table">
            <a:tbl>
              <a:tblPr/>
              <a:tblGrid>
                <a:gridCol w="4333884"/>
              </a:tblGrid>
              <a:tr h="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R="95250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-298246"/>
            <a:ext cx="6643702" cy="729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 следующем году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освободили, запрет на его музыку сняли, при условии, что он отказывается от участия в политике страны, и вроде как имелось ввиду, что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на это согласный, сам же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высказался "Я не принимаю компромиссов", и после пяти месяцев заключения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с семьей стал жить во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Врахати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. Через полгода запрет на музыку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снова вступил в силу, а еще через полгода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с семьей перевели в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Затуну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Аркадии, и в ноябре 1968 года немецкая телевизионная группа вернулась в Германию с записями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где содержатся его обращения к генеральному секретарю ООН, где он описывает условия его содержания и т.п. Короче, через полгода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перевели в концлагерь "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Оропос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" близ Афин, потому что вроде как о нем там заботиться проще. Но фотографии, тайно сделанные его отцом там и показывающие больного человека, были опубликованы по всему миру. Министру внутренних дел Греции была послана петиция от Академии Искусств в Берлине, подписанная Стравинским,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Блахером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Булезом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и т.д., всего 21 человек. Со стороны США также за освобождение высказались такие известные деятели как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Бернстайн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Миллер,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Блафонте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Олби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а со стороны СССР был Шостакович. Вследствие такого международного давления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Теодоракису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в 1970 году было разрешено покинуть Грецию, и он уехал в Париж.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</a:t>
            </a:r>
            <a:endParaRPr lang="ru-RU" dirty="0"/>
          </a:p>
        </p:txBody>
      </p:sp>
      <p:pic>
        <p:nvPicPr>
          <p:cNvPr id="38913" name="Picture 1" descr="C:\Documents and Settings\Администратор\Рабочий стол\person101-ttxk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57422" y="928670"/>
            <a:ext cx="5929354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579439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Теодоракис</a:t>
            </a:r>
            <a:r>
              <a:rPr lang="ru-RU" dirty="0" smtClean="0"/>
              <a:t> тут же начал проводить концерты, устраивать пресс-конференции, встречаться с различными политическими лидерами в попытке восстановить демократию в Греции. Параллельно на своих концертах он обращал внимание на угнетенные народы - курды, чилийцы, палестинцы, а также на Кипрский вопрос. Палестинцам в 1972 году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даже по их просьбе написал гимн, и когда он привез им кассету, их революционный совет прослезился. (Говорят, он написал музыку к песне "</a:t>
            </a:r>
            <a:r>
              <a:rPr lang="ru-RU" dirty="0" err="1" smtClean="0"/>
              <a:t>Белади</a:t>
            </a:r>
            <a:r>
              <a:rPr lang="ru-RU" dirty="0" smtClean="0"/>
              <a:t>", в русскоязычном </a:t>
            </a:r>
            <a:r>
              <a:rPr lang="ru-RU" dirty="0" err="1" smtClean="0"/>
              <a:t>интернете</a:t>
            </a:r>
            <a:r>
              <a:rPr lang="ru-RU" dirty="0" smtClean="0"/>
              <a:t> более известную как "Ты в кибитку не ходи", хотя кроме русского </a:t>
            </a:r>
            <a:r>
              <a:rPr lang="ru-RU" dirty="0" err="1" smtClean="0"/>
              <a:t>интернета</a:t>
            </a:r>
            <a:r>
              <a:rPr lang="ru-RU" dirty="0" smtClean="0"/>
              <a:t>, я нигде не нашла упоминания о его авторстве.) Позже, много лет спустя, когда израильские и палестинские лидеры встретились в Скандинавии, они попросили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не только присутствовать на церемонии, но и представить две его композиции, его вклад в борьбу за мир. В Швеции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познакомился с тамошним премьер-министром </a:t>
            </a:r>
            <a:r>
              <a:rPr lang="ru-RU" dirty="0" err="1" smtClean="0"/>
              <a:t>Улоф</a:t>
            </a:r>
            <a:r>
              <a:rPr lang="ru-RU" dirty="0" smtClean="0"/>
              <a:t> Пальме, которого потом убили. На его скромных похоронах играл отрывок произведения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"Гимн Свободе", как того хотел Пальме. По собственным оценкам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, он дал порядка тысячи концертов за период 1970-1974 годы.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</a:t>
            </a:r>
            <a:endParaRPr lang="ru-RU" dirty="0"/>
          </a:p>
        </p:txBody>
      </p:sp>
      <p:pic>
        <p:nvPicPr>
          <p:cNvPr id="40962" name="Picture 2" descr="C:\Documents and Settings\Администратор\Рабочий стол\person101-ussr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12" y="0"/>
            <a:ext cx="4500594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" y="3244334"/>
            <a:ext cx="26431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 smtClean="0"/>
              <a:t>Теодоракис</a:t>
            </a:r>
            <a:r>
              <a:rPr lang="ru-RU" i="1" dirty="0" smtClean="0"/>
              <a:t> на фоне МГУ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635798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После падения хунты в 1974 году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вернулся в Грецию, как герой, тысячи людей собрались вокруг аэропорта, просто чтобы его встретить, народ знал и любил его песни.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проводил много концертов, и при этом его критиковали левые за то, что он вроде как переметнулся к правым. На самом же деле он просто осознал хрупкость новой демократии и старался ее сохранить. В 1976 он создал Движение за Культуру и Мир, многие молодые люди независимо от своих политических воззрений, были участниками этого движения. Также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организовал конференцию "Культура и Социализм", и вообще он вел тогда активную политическую жизнь. Но к 80ому году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разочаровался в попытках достигнуть согласия между различными фракциями, и посвятил себя работе над симфонической музыкой. Тем не менее, он все равно проводил концерты, привлекая внимание к современным проблемам. В частности, после аварии в Чернобыле, он провел тур по Европе с целью протеста против использования атомной энергии. Его заботили и </a:t>
            </a:r>
            <a:r>
              <a:rPr lang="ru-RU" dirty="0" err="1" smtClean="0"/>
              <a:t>греческо-турецкие</a:t>
            </a:r>
            <a:r>
              <a:rPr lang="ru-RU" dirty="0" smtClean="0"/>
              <a:t> отношения, так, например, он давал концерты в Турции с участием известных интеллектуалов того времени, и многие молодые люди махали турецкими и греческими флагами, призывая закончить вражду между двумя этими странами.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</a:t>
            </a:r>
            <a:endParaRPr lang="ru-RU" dirty="0"/>
          </a:p>
        </p:txBody>
      </p:sp>
      <p:pic>
        <p:nvPicPr>
          <p:cNvPr id="41986" name="Picture 2" descr="C:\Documents and Settings\Администратор\Рабочий стол\person101-ussr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43200" y="500043"/>
            <a:ext cx="6115080" cy="482681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10800000" flipV="1">
            <a:off x="0" y="3475167"/>
            <a:ext cx="2786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hlinkClick r:id="rId3"/>
              </a:rPr>
              <a:t>Первый секретарь ЦК ВЛКСМ</a:t>
            </a:r>
            <a:r>
              <a:rPr lang="ru-RU" i="1" dirty="0" smtClean="0"/>
              <a:t> вручил </a:t>
            </a:r>
            <a:br>
              <a:rPr lang="ru-RU" i="1" dirty="0" smtClean="0"/>
            </a:br>
            <a:r>
              <a:rPr lang="ru-RU" i="1" dirty="0" smtClean="0"/>
              <a:t>премию Ленинского комсомола, 1970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0"/>
            <a:ext cx="5357850" cy="6643710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Микис</a:t>
            </a:r>
            <a:r>
              <a:rPr lang="ru-RU" b="1" dirty="0" smtClean="0"/>
              <a:t>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– выдающийся греческий композитор. На мой взгляд, в Греции на сегодняшний день имеются два самых-самых композитора – это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и </a:t>
            </a:r>
            <a:r>
              <a:rPr lang="ru-RU" dirty="0" err="1" smtClean="0">
                <a:hlinkClick r:id="rId2"/>
              </a:rPr>
              <a:t>Хаджидакис</a:t>
            </a:r>
            <a:r>
              <a:rPr lang="ru-RU" dirty="0" smtClean="0"/>
              <a:t>. Оба они очень греческие композиторы, и при этом разные и чудесно дополняют друг друга: музыка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, как и он сам, более жесткая и гордая, а </a:t>
            </a:r>
            <a:r>
              <a:rPr lang="ru-RU" dirty="0" err="1" smtClean="0"/>
              <a:t>Хаджидакиса</a:t>
            </a:r>
            <a:r>
              <a:rPr lang="ru-RU" dirty="0" smtClean="0"/>
              <a:t> – очень нежная и как кружево.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Большинству </a:t>
            </a:r>
            <a:r>
              <a:rPr lang="ru-RU" b="1" dirty="0" err="1" smtClean="0"/>
              <a:t>Микис</a:t>
            </a:r>
            <a:r>
              <a:rPr lang="ru-RU" b="1" dirty="0" smtClean="0"/>
              <a:t>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может быть известен как автор всемирно известной мелодии </a:t>
            </a:r>
            <a:r>
              <a:rPr lang="ru-RU" dirty="0" smtClean="0">
                <a:hlinkClick r:id="rId3"/>
              </a:rPr>
              <a:t>"Сиртаки"</a:t>
            </a:r>
            <a:r>
              <a:rPr lang="ru-RU" dirty="0" smtClean="0"/>
              <a:t>, ставшей уже своеобразным </a:t>
            </a:r>
            <a:r>
              <a:rPr lang="ru-RU" dirty="0" err="1" smtClean="0"/>
              <a:t>брэндом</a:t>
            </a:r>
            <a:r>
              <a:rPr lang="ru-RU" dirty="0" smtClean="0"/>
              <a:t> Греции, это не народная мелодия, как обычно считается. Хотя, естественно, эта мелодия всего лишь крохотная часть всего наследия, которое создал </a:t>
            </a:r>
            <a:r>
              <a:rPr lang="ru-RU" b="1" dirty="0" err="1" smtClean="0"/>
              <a:t>Теодоракис</a:t>
            </a:r>
            <a:r>
              <a:rPr lang="ru-RU" dirty="0" smtClean="0"/>
              <a:t>, это оперы, симфоническая музыка, камерная музыка, церковная, кантаты, оратории, музыка для кинофильмов, балетов, музыка в стиле лайка. Кроме того, он написал еще книги, а ниже на странице есть переводы стихов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к песням. </a:t>
            </a:r>
            <a:endParaRPr lang="ru-RU" dirty="0"/>
          </a:p>
        </p:txBody>
      </p:sp>
      <p:pic>
        <p:nvPicPr>
          <p:cNvPr id="1026" name="Picture 2" descr="C:\Documents and Settings\Администратор\Рабочий стол\person101-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43570" y="857232"/>
            <a:ext cx="3500430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 1983 году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получил орден Ленина за мир. </a:t>
            </a:r>
            <a:r>
              <a:rPr lang="ru-RU" dirty="0" smtClean="0">
                <a:hlinkClick r:id="rId2"/>
              </a:rPr>
              <a:t>Здесь Н. </a:t>
            </a:r>
            <a:r>
              <a:rPr lang="ru-RU" dirty="0" err="1" smtClean="0">
                <a:hlinkClick r:id="rId2"/>
              </a:rPr>
              <a:t>Сидиропулосом</a:t>
            </a:r>
            <a:r>
              <a:rPr lang="ru-RU" dirty="0" smtClean="0"/>
              <a:t> утверждается, что и раньше, в 1967 году, предлагалось ему вручить Ленинскую премию, но со стороны СССР поступил отказ - слишком правдиво высказывался, а это мало кому нравилось, не только в России и не только в те времена. Вообще, дальнейшая его жизнь наполнена музыкой и политикой, политикой и музыкой, несколько раз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избирали в Греческий парламент, постоянно собрания, концерты, направленные на борьбу за идеи свободного человека, за права человека, за мир между Грецией и Республикой Македонией, против бомбардировки Сербии, за расформирование НАТО, против терроризма, против войны в Афганистане и Ираке, и т.д. и т.п. Говорят, что в интервью с ним журналист описал его как героя, на что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ответил, что он не герой, герои умирают молодыми, а он просто житель, выполняющий свой долг. По поводу политических взглядов, высказываний, действий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можно с ним соглашаться или нет, но очевидно одно – без них и музыки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не было бы в том виде, в котором она существует и трогает сердца, а как сказала </a:t>
            </a:r>
            <a:r>
              <a:rPr lang="ru-RU" dirty="0" smtClean="0">
                <a:hlinkClick r:id="rId3"/>
              </a:rPr>
              <a:t>А. </a:t>
            </a:r>
            <a:r>
              <a:rPr lang="ru-RU" dirty="0" err="1" smtClean="0">
                <a:hlinkClick r:id="rId3"/>
              </a:rPr>
              <a:t>Вулгари</a:t>
            </a:r>
            <a:r>
              <a:rPr lang="ru-RU" dirty="0" smtClean="0"/>
              <a:t>, </a:t>
            </a:r>
            <a:r>
              <a:rPr lang="ru-RU" b="1" dirty="0" err="1" smtClean="0"/>
              <a:t>Микис</a:t>
            </a:r>
            <a:r>
              <a:rPr lang="ru-RU" dirty="0" smtClean="0"/>
              <a:t> – как музыка, его невозможно заглушить. Удивительно, как после таких потрясений, он не сдался, а не только сумел выкарабкаться, но всю жизнь свою продолжал нарываться, высказываться, как считал нужным, звучать.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04800" y="1295400"/>
            <a:ext cx="8686800" cy="220503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</a:t>
            </a:r>
            <a:endParaRPr lang="ru-RU" dirty="0"/>
          </a:p>
        </p:txBody>
      </p:sp>
      <p:pic>
        <p:nvPicPr>
          <p:cNvPr id="43010" name="Picture 2" descr="C:\Documents and Settings\Администратор\Рабочий стол\person101-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9450" y="1000108"/>
            <a:ext cx="5924550" cy="4857784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3254692"/>
          <a:ext cx="6096000" cy="348615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R="95250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1717457"/>
            <a:ext cx="3286116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А музыку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Теодоракис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не может заглушить даже во сне, он слышит ноты во сне, потом просыпается и записывает, что услышал, потом снова идет спать, и снова просыпается. А утром уже пытается понять то, что записал, разбирается, и создает какую-то главную идею.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650083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А музыку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не может заглушить даже во сне, он слышит ноты во сне, потом просыпается и записывает, что услышал, потом снова идет спать, и снова просыпается. А утром уже пытается понять то, что записал, разбирается, и создает какую-то главную идею.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Кроме музыки,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написал 5 томов автобиографии и порядка 30 книг, включающих в себя сведения о музыке, культуре, анализе </a:t>
            </a:r>
            <a:r>
              <a:rPr lang="ru-RU" dirty="0" err="1" smtClean="0"/>
              <a:t>поствоенной</a:t>
            </a:r>
            <a:r>
              <a:rPr lang="ru-RU" dirty="0" smtClean="0"/>
              <a:t> греческой истории, политические и философские идеи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Вклад </a:t>
            </a:r>
            <a:r>
              <a:rPr lang="ru-RU" b="1" dirty="0" err="1" smtClean="0"/>
              <a:t>Микиса</a:t>
            </a:r>
            <a:r>
              <a:rPr lang="ru-RU" b="1" dirty="0" smtClean="0"/>
              <a:t>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в греческую и мировую культуру огромен. Сколько произведений он написал - трудно представить, причем не только грекам, его музыка - греческая история. Его симфоническая музыка сплелась с греческой народной песней, с его помощью </a:t>
            </a:r>
            <a:r>
              <a:rPr lang="ru-RU" dirty="0" err="1" smtClean="0">
                <a:hlinkClick r:id="rId2"/>
              </a:rPr>
              <a:t>ребетика</a:t>
            </a:r>
            <a:r>
              <a:rPr lang="ru-RU" dirty="0" smtClean="0"/>
              <a:t>, стиль музыки низших слоев общества, поднялась из грязи на чистую сцену театров и больших залов. Благодаря </a:t>
            </a:r>
            <a:r>
              <a:rPr lang="ru-RU" b="1" dirty="0" err="1" smtClean="0"/>
              <a:t>Теодоракису</a:t>
            </a:r>
            <a:r>
              <a:rPr lang="ru-RU" dirty="0" smtClean="0"/>
              <a:t> греки до сих пор распевают "</a:t>
            </a:r>
            <a:r>
              <a:rPr lang="el-GR" dirty="0" smtClean="0"/>
              <a:t>Ένα το χελιδόνι" </a:t>
            </a:r>
            <a:r>
              <a:rPr lang="ru-RU" dirty="0" smtClean="0"/>
              <a:t>и т.п., а ведь если бы не он - такие греческие поэты как </a:t>
            </a:r>
            <a:r>
              <a:rPr lang="ru-RU" dirty="0" err="1" smtClean="0">
                <a:hlinkClick r:id="rId3"/>
              </a:rPr>
              <a:t>Сеферис</a:t>
            </a:r>
            <a:r>
              <a:rPr lang="ru-RU" dirty="0" smtClean="0"/>
              <a:t>, </a:t>
            </a:r>
            <a:r>
              <a:rPr lang="ru-RU" dirty="0" err="1" smtClean="0">
                <a:hlinkClick r:id="rId4"/>
              </a:rPr>
              <a:t>Элитис</a:t>
            </a:r>
            <a:r>
              <a:rPr lang="ru-RU" dirty="0" smtClean="0"/>
              <a:t> пылились бы на полках. "Сиртаки"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знают во всех уголках Земли, впрочем, сам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не находит ничего особенного в этой мелодии, просто считает ее симпатичной. Утверждается также, что концерты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внесли вклад в экономический рост Греции, ведь это были дополнительные рабочие места, возможность профессионального роста, это был экспорт греческой культуры и привлечение туристов. Масштабные </a:t>
            </a:r>
            <a:r>
              <a:rPr lang="ru-RU" dirty="0" err="1" smtClean="0"/>
              <a:t>аудизаписи</a:t>
            </a:r>
            <a:r>
              <a:rPr lang="ru-RU" dirty="0" smtClean="0"/>
              <a:t> указали на отсутствие звукозаписывающих студий должного качества, современных технологий и производства аудиозаписей. А сколько молодых и талантливых музыкантов стали известными благодаря сотрудничеству с </a:t>
            </a:r>
            <a:r>
              <a:rPr lang="ru-RU" b="1" dirty="0" err="1" smtClean="0"/>
              <a:t>Микисом</a:t>
            </a:r>
            <a:r>
              <a:rPr lang="ru-RU" b="1" dirty="0" smtClean="0"/>
              <a:t> </a:t>
            </a:r>
            <a:r>
              <a:rPr lang="ru-RU" b="1" dirty="0" err="1" smtClean="0"/>
              <a:t>Теодоракисом</a:t>
            </a:r>
            <a:r>
              <a:rPr lang="ru-RU" dirty="0" smtClean="0"/>
              <a:t>! Вот с некоторыми из них вы можете ознакомиться, посмотрев песни на этой странице ниже, некоторые песни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поет сам. А если Вы прочитали всю биографию, которую я здесь написала, то Вы - тоже герой =)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</a:t>
            </a:r>
            <a:endParaRPr lang="ru-RU" dirty="0"/>
          </a:p>
        </p:txBody>
      </p:sp>
      <p:pic>
        <p:nvPicPr>
          <p:cNvPr id="44033" name="Picture 1" descr="C:\Documents and Settings\Администратор\Рабочий стол\person101-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7554" y="285728"/>
            <a:ext cx="4038619" cy="6286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00042"/>
            <a:ext cx="4267200" cy="558008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Микис</a:t>
            </a:r>
            <a:r>
              <a:rPr lang="ru-RU" dirty="0" smtClean="0"/>
              <a:t> (на самом деле он </a:t>
            </a:r>
            <a:r>
              <a:rPr lang="ru-RU" b="1" i="1" dirty="0" smtClean="0"/>
              <a:t>Михаил</a:t>
            </a:r>
            <a:r>
              <a:rPr lang="ru-RU" dirty="0" smtClean="0"/>
              <a:t>)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родился 29 июля 1925 года. Его отец – юрист и государственный служащий родом с Крита, в 1919 году он работал в нынешнем Измире (а тогдашней Смирне), где познакомился с матерью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. А в </a:t>
            </a:r>
            <a:r>
              <a:rPr lang="ru-RU" dirty="0" smtClean="0">
                <a:hlinkClick r:id="rId2"/>
              </a:rPr>
              <a:t>1922</a:t>
            </a:r>
            <a:r>
              <a:rPr lang="ru-RU" dirty="0" smtClean="0"/>
              <a:t> году семья очутилась на </a:t>
            </a:r>
            <a:r>
              <a:rPr lang="ru-RU" dirty="0" err="1" smtClean="0"/>
              <a:t>Хиосе</a:t>
            </a:r>
            <a:r>
              <a:rPr lang="ru-RU" dirty="0" smtClean="0"/>
              <a:t> среди таких же беженцев, а через три года родился </a:t>
            </a:r>
            <a:r>
              <a:rPr lang="ru-RU" b="1" dirty="0" err="1" smtClean="0"/>
              <a:t>Микис</a:t>
            </a:r>
            <a:r>
              <a:rPr lang="ru-RU" dirty="0" smtClean="0"/>
              <a:t>, а далее снова переезды – острова </a:t>
            </a:r>
            <a:r>
              <a:rPr lang="ru-RU" dirty="0" err="1" smtClean="0"/>
              <a:t>Сирос</a:t>
            </a:r>
            <a:r>
              <a:rPr lang="ru-RU" dirty="0" smtClean="0"/>
              <a:t>, </a:t>
            </a:r>
            <a:r>
              <a:rPr lang="ru-RU" dirty="0" err="1" smtClean="0"/>
              <a:t>Лимнос</a:t>
            </a:r>
            <a:r>
              <a:rPr lang="ru-RU" dirty="0" smtClean="0"/>
              <a:t>, Крит, </a:t>
            </a:r>
            <a:r>
              <a:rPr lang="ru-RU" dirty="0" err="1" smtClean="0"/>
              <a:t>Хиос</a:t>
            </a:r>
            <a:r>
              <a:rPr lang="ru-RU" dirty="0" smtClean="0"/>
              <a:t>. В шесть лет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уже в </a:t>
            </a:r>
            <a:r>
              <a:rPr lang="ru-RU" dirty="0" err="1" smtClean="0"/>
              <a:t>Яннине</a:t>
            </a:r>
            <a:r>
              <a:rPr lang="ru-RU" dirty="0" smtClean="0"/>
              <a:t>, </a:t>
            </a:r>
            <a:r>
              <a:rPr lang="ru-RU" dirty="0" err="1" smtClean="0"/>
              <a:t>в</a:t>
            </a:r>
            <a:r>
              <a:rPr lang="ru-RU" dirty="0" smtClean="0"/>
              <a:t> восемь на </a:t>
            </a:r>
            <a:r>
              <a:rPr lang="ru-RU" dirty="0" err="1" smtClean="0"/>
              <a:t>Кефалонье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2050" name="Picture 2" descr="C:\Documents and Settings\Администратор\Рабочий стол\person101-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4942" y="785794"/>
            <a:ext cx="3071834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Микис</a:t>
            </a:r>
            <a:r>
              <a:rPr lang="ru-RU" i="1" dirty="0" smtClean="0"/>
              <a:t> с отцом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На </a:t>
            </a:r>
            <a:r>
              <a:rPr lang="ru-RU" dirty="0" err="1" smtClean="0"/>
              <a:t>Кефалонье</a:t>
            </a:r>
            <a:r>
              <a:rPr lang="ru-RU" dirty="0" smtClean="0"/>
              <a:t>, которая не находилась никогда под властью турок, царила особая культурная атмосфера, больше западная, и именно там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впервые услышал филармонический оркестр, и каждый раз, проходя мимо, останавливался в восхищении, и был в восторге от дирижера. Там же, как-то раз в класс, где учился </a:t>
            </a:r>
            <a:r>
              <a:rPr lang="ru-RU" b="1" dirty="0" err="1" smtClean="0"/>
              <a:t>Теодоракис</a:t>
            </a:r>
            <a:r>
              <a:rPr lang="ru-RU" dirty="0" smtClean="0"/>
              <a:t>, пришел митрополит послушать голоса ребят и попросил их спеть греческий гимн. В итоге двадцать ребят были выбраны петь на Страстную Пятницу, а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к ним присоединился, чтобы иметь лишь возможность их слушать. Позже, эти мелодии он будет использовать в одной из своих симфоний.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64371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Микис</a:t>
            </a:r>
            <a:r>
              <a:rPr lang="ru-RU" i="1" dirty="0" smtClean="0"/>
              <a:t> с отцом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На </a:t>
            </a:r>
            <a:r>
              <a:rPr lang="ru-RU" dirty="0" err="1" smtClean="0"/>
              <a:t>Кефалонье</a:t>
            </a:r>
            <a:r>
              <a:rPr lang="ru-RU" dirty="0" smtClean="0"/>
              <a:t>, которая не находилась никогда под властью турок, царила особая культурная атмосфера, больше западная, и именно там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впервые услышал филармонический оркестр, и каждый раз, проходя мимо, останавливался в восхищении, и был в восторге от дирижера. Там же, как-то раз в класс, где учился </a:t>
            </a:r>
            <a:r>
              <a:rPr lang="ru-RU" b="1" dirty="0" err="1" smtClean="0"/>
              <a:t>Теодоракис</a:t>
            </a:r>
            <a:r>
              <a:rPr lang="ru-RU" dirty="0" smtClean="0"/>
              <a:t>, пришел митрополит послушать голоса ребят и попросил их спеть греческий гимн. В итоге двадцать ребят были выбраны петь на Страстную Пятницу, а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к ним присоединился, чтобы иметь лишь возможность их слушать. Позже, эти мелодии он будет использовать в одной из своих симфоний.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1937 году семья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переехала в </a:t>
            </a:r>
            <a:r>
              <a:rPr lang="ru-RU" dirty="0" err="1" smtClean="0"/>
              <a:t>Патры</a:t>
            </a:r>
            <a:r>
              <a:rPr lang="ru-RU" dirty="0" smtClean="0"/>
              <a:t>. Там отец впервые объяснил </a:t>
            </a:r>
            <a:r>
              <a:rPr lang="ru-RU" b="1" dirty="0" err="1" smtClean="0"/>
              <a:t>Теодоракису</a:t>
            </a:r>
            <a:r>
              <a:rPr lang="ru-RU" dirty="0" smtClean="0"/>
              <a:t>, как записывается музыка. В школе был хороший хор, а дирижер играл на скрипке, каждое утро они пели гимн Гайдна, а соло исполнял </a:t>
            </a:r>
            <a:r>
              <a:rPr lang="ru-RU" b="1" dirty="0" err="1" smtClean="0"/>
              <a:t>Теодоракис</a:t>
            </a:r>
            <a:r>
              <a:rPr lang="ru-RU" dirty="0" smtClean="0"/>
              <a:t>, и видимо, неплохо, раз регулярно приходили люди послушать. Позже этот самый учитель предложил </a:t>
            </a:r>
            <a:r>
              <a:rPr lang="ru-RU" b="1" dirty="0" err="1" smtClean="0"/>
              <a:t>Микису</a:t>
            </a:r>
            <a:r>
              <a:rPr lang="ru-RU" dirty="0" smtClean="0"/>
              <a:t> скрипку и тот ее купил. А дальше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поступил в музыкальную академию города </a:t>
            </a:r>
            <a:r>
              <a:rPr lang="ru-RU" dirty="0" err="1" smtClean="0"/>
              <a:t>Патры</a:t>
            </a:r>
            <a:r>
              <a:rPr lang="ru-RU" dirty="0" smtClean="0"/>
              <a:t>, но там учитель скрипки бил его за любую неверно взятую ноту, поэтому </a:t>
            </a:r>
            <a:r>
              <a:rPr lang="ru-RU" b="1" dirty="0" err="1" smtClean="0"/>
              <a:t>Микис</a:t>
            </a:r>
            <a:r>
              <a:rPr lang="ru-RU" dirty="0" smtClean="0"/>
              <a:t> стал заниматься самостоятельно. В результате, в 12 лет он уже написал первые свои песни, примерно 17 штук, на слова классических поэм из школьных тетрадок.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657227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Вскоре снова семья переехала в </a:t>
            </a:r>
            <a:r>
              <a:rPr lang="ru-RU" dirty="0" err="1" smtClean="0"/>
              <a:t>Пиргос</a:t>
            </a:r>
            <a:r>
              <a:rPr lang="ru-RU" dirty="0" smtClean="0"/>
              <a:t>, более бедный городок на юге. Там в доме напротив, жила девочка, в которую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влюбился. Он наблюдал за ней, она же его не видела. В то время он написал много песен, а так как мама </a:t>
            </a:r>
            <a:r>
              <a:rPr lang="ru-RU" b="1" dirty="0" err="1" smtClean="0"/>
              <a:t>Теодоракиса</a:t>
            </a:r>
            <a:r>
              <a:rPr lang="ru-RU" dirty="0" smtClean="0"/>
              <a:t> хорошо пела, то когда отец возвращался вечером и спрашивал, что ж они делали целый день, мать с сыном на пару пели ему новые песни. Вообще, и бабушка </a:t>
            </a:r>
            <a:r>
              <a:rPr lang="ru-RU" dirty="0" err="1" smtClean="0"/>
              <a:t>Теодоракиса</a:t>
            </a:r>
            <a:r>
              <a:rPr lang="ru-RU" dirty="0" smtClean="0"/>
              <a:t> тоже пела, была очень набожной и часто пела псалмы, что оказало большое влияние на его музыку. Позже вместе с братом </a:t>
            </a:r>
            <a:r>
              <a:rPr lang="ru-RU" b="1" dirty="0" err="1" smtClean="0"/>
              <a:t>Микиса</a:t>
            </a:r>
            <a:r>
              <a:rPr lang="ru-RU" dirty="0" smtClean="0"/>
              <a:t> </a:t>
            </a:r>
            <a:r>
              <a:rPr lang="ru-RU" dirty="0" err="1" smtClean="0">
                <a:hlinkClick r:id="rId2"/>
              </a:rPr>
              <a:t>Яннисом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Теодоракисом</a:t>
            </a:r>
            <a:r>
              <a:rPr lang="ru-RU" dirty="0" smtClean="0"/>
              <a:t> получился семейный квартет, в котором </a:t>
            </a:r>
            <a:r>
              <a:rPr lang="ru-RU" b="1" dirty="0" err="1" smtClean="0"/>
              <a:t>Микис</a:t>
            </a:r>
            <a:r>
              <a:rPr lang="ru-RU" dirty="0" smtClean="0"/>
              <a:t> играл на скрипке и гитаре. Отец стал приглашать друзей, как людей из администрации, так и обычных официантов, послушать пение, и это стало в каком-то смысле работой для </a:t>
            </a:r>
            <a:r>
              <a:rPr lang="ru-RU" b="1" dirty="0" err="1" smtClean="0"/>
              <a:t>Микиса</a:t>
            </a:r>
            <a:r>
              <a:rPr lang="ru-RU" dirty="0" smtClean="0"/>
              <a:t> – он должен был готовить концерт для гостей.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</a:t>
            </a:r>
            <a:endParaRPr lang="ru-RU" dirty="0"/>
          </a:p>
        </p:txBody>
      </p:sp>
      <p:pic>
        <p:nvPicPr>
          <p:cNvPr id="3074" name="Picture 2" descr="C:\Documents and Settings\Администратор\Рабочий стол\person101-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72264" y="1571612"/>
            <a:ext cx="2571736" cy="41434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2143116"/>
            <a:ext cx="59293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Там же в 1939 году </a:t>
            </a:r>
            <a:r>
              <a:rPr lang="ru-RU" b="1" dirty="0" err="1" smtClean="0"/>
              <a:t>Микис</a:t>
            </a:r>
            <a:r>
              <a:rPr lang="ru-RU" b="1" dirty="0" smtClean="0"/>
              <a:t>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организовал оркестр губных гармошек и вообще все больше и больше стал увлекаться музыкой. Кроме того, он вступил в национальную молодежную организацию </a:t>
            </a:r>
            <a:r>
              <a:rPr lang="ru-RU" dirty="0" err="1" smtClean="0"/>
              <a:t>Метаксаса</a:t>
            </a:r>
            <a:r>
              <a:rPr lang="ru-RU" dirty="0" smtClean="0"/>
              <a:t>.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много читал, а книг у его отца было много, больше полутора тысяч, и всегда были там, где семья, которая то и дело меняла место проживания.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664371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пятнадцать лет </a:t>
            </a:r>
            <a:r>
              <a:rPr lang="ru-RU" b="1" dirty="0" err="1" smtClean="0"/>
              <a:t>Теодоракис</a:t>
            </a:r>
            <a:r>
              <a:rPr lang="ru-RU" dirty="0" smtClean="0"/>
              <a:t> снова переехал, в </a:t>
            </a:r>
            <a:r>
              <a:rPr lang="ru-RU" dirty="0" err="1" smtClean="0"/>
              <a:t>Триполис</a:t>
            </a:r>
            <a:r>
              <a:rPr lang="ru-RU" dirty="0" smtClean="0"/>
              <a:t>. Там он стал учиться играть на пианино, однако в городе имелось всего три инструмента. </a:t>
            </a:r>
            <a:r>
              <a:rPr lang="ru-RU" b="1" dirty="0" err="1" smtClean="0"/>
              <a:t>Микису</a:t>
            </a:r>
            <a:r>
              <a:rPr lang="ru-RU" dirty="0" smtClean="0"/>
              <a:t> было разрешено играть утром по воскресеньям (пока все в церкви) на пианино одного богатого американца, но как только он возвращался домой, играть уже нельзя было. </a:t>
            </a:r>
            <a:r>
              <a:rPr lang="ru-RU" b="1" dirty="0" err="1" smtClean="0"/>
              <a:t>Теодоракис</a:t>
            </a:r>
            <a:r>
              <a:rPr lang="ru-RU" b="1" dirty="0" smtClean="0"/>
              <a:t> говорит</a:t>
            </a:r>
            <a:r>
              <a:rPr lang="ru-RU" dirty="0" smtClean="0"/>
              <a:t>, что это был первый раз, когда он почувствовал ненависть к богатым людям, ведь у них есть то, что им не нужно, в то время как ему оно просто необходимо. Кроме того, такие проблемы научили его писать музыку по памяти, без инструментов, что позже пригодилось, когда он находился в тюрьме и ссылке.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66</TotalTime>
  <Words>3144</Words>
  <Application>Microsoft Office PowerPoint</Application>
  <PresentationFormat>Экран (4:3)</PresentationFormat>
  <Paragraphs>74</Paragraphs>
  <Slides>33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Трек</vt:lpstr>
      <vt:lpstr>Микис Теодоракис</vt:lpstr>
      <vt:lpstr>Тема:песни,которые молчат.</vt:lpstr>
      <vt:lpstr>                                                                                  </vt:lpstr>
      <vt:lpstr>                                                                 </vt:lpstr>
      <vt:lpstr>                                                                            </vt:lpstr>
      <vt:lpstr>                                                                           </vt:lpstr>
      <vt:lpstr>                                                                              </vt:lpstr>
      <vt:lpstr>                                                                         </vt:lpstr>
      <vt:lpstr>                                                                                     </vt:lpstr>
      <vt:lpstr>                                                                        </vt:lpstr>
      <vt:lpstr>                                                                      </vt:lpstr>
      <vt:lpstr>                                                                              </vt:lpstr>
      <vt:lpstr>                                                                          </vt:lpstr>
      <vt:lpstr>                                                                             </vt:lpstr>
      <vt:lpstr>                                                                           </vt:lpstr>
      <vt:lpstr>                                                                         </vt:lpstr>
      <vt:lpstr>                                                                                 </vt:lpstr>
      <vt:lpstr>                                                                            </vt:lpstr>
      <vt:lpstr>                                                                               </vt:lpstr>
      <vt:lpstr>                                                                        </vt:lpstr>
      <vt:lpstr>                                                                          </vt:lpstr>
      <vt:lpstr>                                                                             </vt:lpstr>
      <vt:lpstr>                                                                               </vt:lpstr>
      <vt:lpstr>                                                                        </vt:lpstr>
      <vt:lpstr>                                                                                  </vt:lpstr>
      <vt:lpstr>                                                                        </vt:lpstr>
      <vt:lpstr>                                                                             </vt:lpstr>
      <vt:lpstr>                                                                                  </vt:lpstr>
      <vt:lpstr>                                                    </vt:lpstr>
      <vt:lpstr>                                                                             </vt:lpstr>
      <vt:lpstr>                                                                                     </vt:lpstr>
      <vt:lpstr>                                                                           </vt:lpstr>
      <vt:lpstr>                                                        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Микис Теодоракис</dc:title>
  <dc:creator>анфиса</dc:creator>
  <cp:lastModifiedBy>Nataliya</cp:lastModifiedBy>
  <cp:revision>10</cp:revision>
  <dcterms:modified xsi:type="dcterms:W3CDTF">2013-02-12T18:38:11Z</dcterms:modified>
</cp:coreProperties>
</file>