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65" r:id="rId4"/>
    <p:sldId id="256" r:id="rId5"/>
    <p:sldId id="257" r:id="rId6"/>
    <p:sldId id="258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эгмонт\b-egmont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42852"/>
            <a:ext cx="6000791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эгмонт\Thumann_Apotheose__350x25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5286412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8195" name="Picture 3" descr="G:\эгмонт\beethoven_46-24-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857496"/>
            <a:ext cx="3428992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en-US" dirty="0" smtClean="0"/>
              <a:t>:</a:t>
            </a:r>
            <a:r>
              <a:rPr lang="ru-RU" dirty="0" smtClean="0"/>
              <a:t>интонационно-образно воспринимать музыкальное произведение в единстве его содержания и формы и характеризовать своё внутреннее состояние , свои чувства , переживания и мысли , рождённые этой музыкой.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Урок в 6 классе , учитель музыки </a:t>
            </a:r>
            <a:r>
              <a:rPr lang="ru-RU" dirty="0" err="1" smtClean="0"/>
              <a:t>Попазова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</a:t>
            </a:r>
            <a:r>
              <a:rPr smtClean="0"/>
              <a:t>:</a:t>
            </a:r>
            <a:r>
              <a:rPr lang="ru-RU" dirty="0" smtClean="0"/>
              <a:t> Л.В.Бетховен. Увертюра «Эгмонт»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Сонатная форма </a:t>
            </a:r>
            <a:r>
              <a:rPr lang="en-US" dirty="0" smtClean="0"/>
              <a:t>:</a:t>
            </a:r>
            <a:r>
              <a:rPr lang="ru-RU" dirty="0" smtClean="0"/>
              <a:t> экспозиция , разработка , реприза , кода. </a:t>
            </a:r>
          </a:p>
          <a:p>
            <a:r>
              <a:rPr lang="ru-RU" dirty="0" smtClean="0"/>
              <a:t>Симфонический оркестр – коллектив музыкантов , играющих на различных инструментах </a:t>
            </a:r>
            <a:r>
              <a:rPr lang="en-US" dirty="0" smtClean="0"/>
              <a:t>:</a:t>
            </a:r>
            <a:r>
              <a:rPr lang="ru-RU" dirty="0" smtClean="0"/>
              <a:t> струнные ,деревянные духовые , медные духовые , ударные.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Увертюра - музыкальное вступление к опере , балету , спектаклю.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endParaRPr lang="ru-RU" dirty="0"/>
          </a:p>
        </p:txBody>
      </p:sp>
      <p:pic>
        <p:nvPicPr>
          <p:cNvPr id="2050" name="Picture 2" descr="G:\эгмонт\57335648_get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3505200" cy="4705350"/>
          </a:xfrm>
          <a:prstGeom prst="rect">
            <a:avLst/>
          </a:prstGeom>
          <a:noFill/>
        </p:spPr>
      </p:pic>
      <p:pic>
        <p:nvPicPr>
          <p:cNvPr id="2051" name="Picture 3" descr="G:\эгмонт\art.gazeta.k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14488"/>
            <a:ext cx="4000508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эгмонт\1340450227_izr.-filarmon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0"/>
            <a:ext cx="67866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эгмонт\Pecht_Egmont__350x479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500042"/>
            <a:ext cx="2638436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endParaRPr lang="ru-RU" dirty="0"/>
          </a:p>
        </p:txBody>
      </p:sp>
      <p:pic>
        <p:nvPicPr>
          <p:cNvPr id="4099" name="Picture 3" descr="G:\эгмонт\Pecht_Machiavell__350x484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785926"/>
            <a:ext cx="4143404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эгмонт\05215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7672935" cy="62956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эгмонт\Kaulbach_Claerchen_Frauengestalten_Aus1__500x29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5357850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6148" name="Picture 4" descr="G:\эгмонт\Kirchbach_Claerchens_Lieder__465x265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3000372"/>
            <a:ext cx="714376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эгмонт\Mueller-Muenster_Egmont__320x50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0"/>
            <a:ext cx="5715040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98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                                                                        </vt:lpstr>
      <vt:lpstr>Тема: Л.В.Бетховен. Увертюра «Эгмонт»</vt:lpstr>
      <vt:lpstr>Увертюра - музыкальное вступление к опере , балету , спектаклю.</vt:lpstr>
      <vt:lpstr>                                 </vt:lpstr>
      <vt:lpstr>                                   </vt:lpstr>
      <vt:lpstr>                                 </vt:lpstr>
      <vt:lpstr>                                 </vt:lpstr>
      <vt:lpstr>                               </vt:lpstr>
      <vt:lpstr>                               </vt:lpstr>
      <vt:lpstr>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анфиса</dc:creator>
  <cp:lastModifiedBy>Nataliya</cp:lastModifiedBy>
  <cp:revision>11</cp:revision>
  <dcterms:modified xsi:type="dcterms:W3CDTF">2013-02-12T18:44:13Z</dcterms:modified>
</cp:coreProperties>
</file>