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2000240"/>
          </a:xfrm>
        </p:spPr>
        <p:txBody>
          <a:bodyPr/>
          <a:lstStyle/>
          <a:p>
            <a:r>
              <a:rPr lang="en-US" dirty="0" smtClean="0"/>
              <a:t>C</a:t>
            </a:r>
            <a:r>
              <a:rPr lang="ru-RU" dirty="0" err="1" smtClean="0"/>
              <a:t>амуил</a:t>
            </a:r>
            <a:r>
              <a:rPr lang="ru-RU" dirty="0" smtClean="0"/>
              <a:t> </a:t>
            </a:r>
            <a:r>
              <a:rPr lang="ru-RU" dirty="0" err="1" smtClean="0"/>
              <a:t>Майкапар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карт\c5b25c1bca9a129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2000240"/>
            <a:ext cx="742955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3786214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Музыкальная шкатулочка.</a:t>
            </a:r>
            <a:endParaRPr lang="ru-RU" dirty="0"/>
          </a:p>
        </p:txBody>
      </p:sp>
      <p:pic>
        <p:nvPicPr>
          <p:cNvPr id="9218" name="Picture 2" descr="C:\Documents and Settings\Администратор\Рабочий стол\карт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204864"/>
            <a:ext cx="4114800" cy="4114800"/>
          </a:xfrm>
          <a:prstGeom prst="rect">
            <a:avLst/>
          </a:prstGeom>
          <a:noFill/>
        </p:spPr>
      </p:pic>
      <p:pic>
        <p:nvPicPr>
          <p:cNvPr id="9219" name="Picture 3" descr="C:\Documents and Settings\Администратор\Рабочий стол\карт\4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772816"/>
            <a:ext cx="5473899" cy="4105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1143000"/>
          </a:xfrm>
        </p:spPr>
        <p:txBody>
          <a:bodyPr/>
          <a:lstStyle/>
          <a:p>
            <a:r>
              <a:rPr lang="ru-RU" dirty="0" smtClean="0"/>
              <a:t>Колыбельная.</a:t>
            </a:r>
            <a:endParaRPr lang="ru-RU" dirty="0"/>
          </a:p>
        </p:txBody>
      </p:sp>
      <p:pic>
        <p:nvPicPr>
          <p:cNvPr id="10242" name="Picture 2" descr="C:\Documents and Settings\Администратор\Рабочий стол\карт\21497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492896"/>
            <a:ext cx="4595806" cy="4078806"/>
          </a:xfrm>
          <a:prstGeom prst="rect">
            <a:avLst/>
          </a:prstGeom>
          <a:noFill/>
        </p:spPr>
      </p:pic>
      <p:pic>
        <p:nvPicPr>
          <p:cNvPr id="10243" name="Picture 3" descr="C:\Documents and Settings\Администратор\Рабочий стол\карт\9447925_U_kolybel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9730" y="1268760"/>
            <a:ext cx="4274270" cy="4968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Похоронный марш.</a:t>
            </a:r>
            <a:endParaRPr lang="ru-RU" dirty="0"/>
          </a:p>
        </p:txBody>
      </p:sp>
      <p:pic>
        <p:nvPicPr>
          <p:cNvPr id="11266" name="Picture 2" descr="C:\Documents and Settings\Администратор\Рабочий стол\карт\5a4cff0c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785786" y="2143116"/>
            <a:ext cx="7643866" cy="4714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7610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Сказочка.</a:t>
            </a:r>
            <a:endParaRPr lang="ru-RU" dirty="0"/>
          </a:p>
        </p:txBody>
      </p:sp>
      <p:pic>
        <p:nvPicPr>
          <p:cNvPr id="12290" name="Picture 2" descr="C:\Documents and Settings\Администратор\Рабочий стол\карт\1db29296e825d5b1a4308099f5e1c1c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071734" y="1071546"/>
            <a:ext cx="5990245" cy="4525963"/>
          </a:xfrm>
          <a:prstGeom prst="rect">
            <a:avLst/>
          </a:prstGeom>
          <a:noFill/>
        </p:spPr>
      </p:pic>
      <p:pic>
        <p:nvPicPr>
          <p:cNvPr id="12291" name="Picture 3" descr="C:\Documents and Settings\Администратор\Рабочий стол\карт\622216b750d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-295276"/>
            <a:ext cx="5372100" cy="7153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84784"/>
            <a:ext cx="4000496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Семимильные сапоги.</a:t>
            </a:r>
            <a:endParaRPr lang="ru-RU" dirty="0"/>
          </a:p>
        </p:txBody>
      </p:sp>
      <p:pic>
        <p:nvPicPr>
          <p:cNvPr id="13314" name="Picture 2" descr="C:\Documents and Settings\Администратор\Рабочий стол\карт\12600941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620688"/>
            <a:ext cx="4357718" cy="5976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3543296" cy="2428892"/>
          </a:xfrm>
        </p:spPr>
        <p:txBody>
          <a:bodyPr/>
          <a:lstStyle/>
          <a:p>
            <a:r>
              <a:rPr lang="ru-RU" dirty="0" smtClean="0"/>
              <a:t>Эхо в горах.</a:t>
            </a:r>
            <a:endParaRPr lang="ru-RU" dirty="0"/>
          </a:p>
        </p:txBody>
      </p:sp>
      <p:pic>
        <p:nvPicPr>
          <p:cNvPr id="14338" name="Picture 2" descr="C:\Documents and Settings\Администратор\Рабочий стол\карт\29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2" y="0"/>
            <a:ext cx="50720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4186238" cy="1143000"/>
          </a:xfrm>
        </p:spPr>
        <p:txBody>
          <a:bodyPr/>
          <a:lstStyle/>
          <a:p>
            <a:r>
              <a:rPr lang="ru-RU" dirty="0" err="1" smtClean="0"/>
              <a:t>Танец.Вальс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 descr="C:\Documents and Settings\Администратор\Рабочий стол\карт\0c11ed594d8eaf62443aa60c8ab32ce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348880"/>
            <a:ext cx="4277719" cy="4156514"/>
          </a:xfrm>
          <a:prstGeom prst="rect">
            <a:avLst/>
          </a:prstGeom>
          <a:noFill/>
        </p:spPr>
      </p:pic>
      <p:pic>
        <p:nvPicPr>
          <p:cNvPr id="15363" name="Picture 3" descr="C:\Documents and Settings\Администратор\Рабочий стол\карт\ballroom-dance-waltz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836712"/>
            <a:ext cx="5016033" cy="4582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1143000"/>
          </a:xfrm>
        </p:spPr>
        <p:txBody>
          <a:bodyPr/>
          <a:lstStyle/>
          <a:p>
            <a:r>
              <a:rPr lang="ru-RU" dirty="0" smtClean="0"/>
              <a:t>Менуэт.</a:t>
            </a:r>
            <a:endParaRPr lang="ru-RU" dirty="0"/>
          </a:p>
        </p:txBody>
      </p:sp>
      <p:pic>
        <p:nvPicPr>
          <p:cNvPr id="16386" name="Picture 2" descr="C:\Documents and Settings\Администратор\Рабочий стол\карт\dddddn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43040" y="1500174"/>
            <a:ext cx="4549464" cy="4929222"/>
          </a:xfrm>
          <a:prstGeom prst="rect">
            <a:avLst/>
          </a:prstGeom>
          <a:noFill/>
        </p:spPr>
      </p:pic>
      <p:pic>
        <p:nvPicPr>
          <p:cNvPr id="16387" name="Picture 3" descr="C:\Documents and Settings\Администратор\Рабочий стол\карт\4129645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214290"/>
            <a:ext cx="762000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06" cy="1143000"/>
          </a:xfrm>
        </p:spPr>
        <p:txBody>
          <a:bodyPr/>
          <a:lstStyle/>
          <a:p>
            <a:r>
              <a:rPr lang="ru-RU" dirty="0" smtClean="0"/>
              <a:t>Полька.</a:t>
            </a:r>
            <a:endParaRPr lang="ru-RU" dirty="0"/>
          </a:p>
        </p:txBody>
      </p:sp>
      <p:pic>
        <p:nvPicPr>
          <p:cNvPr id="17410" name="Picture 2" descr="C:\Documents and Settings\Администратор\Рабочий стол\карт\33e8fa874fe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71678"/>
            <a:ext cx="3442621" cy="4525963"/>
          </a:xfrm>
          <a:prstGeom prst="rect">
            <a:avLst/>
          </a:prstGeom>
          <a:noFill/>
        </p:spPr>
      </p:pic>
      <p:pic>
        <p:nvPicPr>
          <p:cNvPr id="17411" name="Picture 3" descr="C:\Documents and Settings\Администратор\Рабочий стол\карт\e6c922552753301d51be448d7a96c0c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428604"/>
            <a:ext cx="478631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1143000"/>
          </a:xfrm>
        </p:spPr>
        <p:txBody>
          <a:bodyPr/>
          <a:lstStyle/>
          <a:p>
            <a:r>
              <a:rPr lang="ru-RU" dirty="0" smtClean="0"/>
              <a:t>Романс.</a:t>
            </a:r>
            <a:endParaRPr lang="ru-RU" dirty="0"/>
          </a:p>
        </p:txBody>
      </p:sp>
      <p:pic>
        <p:nvPicPr>
          <p:cNvPr id="18434" name="Picture 2" descr="C:\Documents and Settings\Администратор\Рабочий стол\карт\87817235_retro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0"/>
            <a:ext cx="4500594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7851648" cy="1067544"/>
          </a:xfrm>
        </p:spPr>
        <p:txBody>
          <a:bodyPr/>
          <a:lstStyle/>
          <a:p>
            <a:r>
              <a:rPr lang="ru-RU" dirty="0" smtClean="0"/>
              <a:t>Тема</a:t>
            </a:r>
            <a:r>
              <a:rPr lang="en-US" dirty="0" smtClean="0"/>
              <a:t>:</a:t>
            </a:r>
            <a:r>
              <a:rPr lang="ru-RU" dirty="0" smtClean="0"/>
              <a:t>Бирюльки.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Цель</a:t>
            </a:r>
            <a:r>
              <a:rPr lang="en-US" dirty="0" smtClean="0"/>
              <a:t>:</a:t>
            </a:r>
            <a:r>
              <a:rPr lang="ru-RU" dirty="0" smtClean="0"/>
              <a:t>учить слышать музыкальные и речевые интонации , понимать значение </a:t>
            </a:r>
            <a:r>
              <a:rPr lang="ru-RU" dirty="0" err="1" smtClean="0"/>
              <a:t>песенности</a:t>
            </a:r>
            <a:r>
              <a:rPr lang="ru-RU" dirty="0" smtClean="0"/>
              <a:t> , </a:t>
            </a:r>
            <a:r>
              <a:rPr lang="ru-RU" dirty="0" err="1" smtClean="0"/>
              <a:t>танцевальности</a:t>
            </a:r>
            <a:r>
              <a:rPr lang="ru-RU" dirty="0" smtClean="0"/>
              <a:t> , </a:t>
            </a:r>
            <a:r>
              <a:rPr lang="ru-RU" dirty="0" err="1" smtClean="0"/>
              <a:t>маршевости</a:t>
            </a:r>
            <a:r>
              <a:rPr lang="ru-RU" dirty="0" smtClean="0"/>
              <a:t> , выразительные и изобразительные особенности музыки. </a:t>
            </a:r>
          </a:p>
          <a:p>
            <a:endParaRPr lang="ru-RU" dirty="0" smtClean="0"/>
          </a:p>
          <a:p>
            <a:r>
              <a:rPr lang="ru-RU" dirty="0" smtClean="0"/>
              <a:t>Урок в</a:t>
            </a:r>
            <a:r>
              <a:rPr lang="ru-RU" sz="4600" dirty="0" smtClean="0"/>
              <a:t> 0 </a:t>
            </a:r>
            <a:r>
              <a:rPr lang="ru-RU" dirty="0" err="1" smtClean="0"/>
              <a:t>классе,учитель</a:t>
            </a:r>
            <a:r>
              <a:rPr lang="ru-RU" dirty="0" smtClean="0"/>
              <a:t> музыки </a:t>
            </a:r>
            <a:r>
              <a:rPr lang="ru-RU" dirty="0" err="1" smtClean="0"/>
              <a:t>Попазова</a:t>
            </a:r>
            <a:r>
              <a:rPr lang="ru-RU" dirty="0" smtClean="0"/>
              <a:t> Е.В.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Времена года. В садике.</a:t>
            </a:r>
            <a:endParaRPr lang="ru-RU" dirty="0"/>
          </a:p>
        </p:txBody>
      </p:sp>
      <p:pic>
        <p:nvPicPr>
          <p:cNvPr id="19458" name="Picture 2" descr="C:\Documents and Settings\Администратор\Рабочий стол\карт\1455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081539" y="1935163"/>
            <a:ext cx="4980921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1439850"/>
          </a:xfrm>
        </p:spPr>
        <p:txBody>
          <a:bodyPr/>
          <a:lstStyle/>
          <a:p>
            <a:r>
              <a:rPr lang="ru-RU" dirty="0" smtClean="0"/>
              <a:t>Мотылёк.</a:t>
            </a:r>
            <a:endParaRPr lang="ru-RU" dirty="0"/>
          </a:p>
        </p:txBody>
      </p:sp>
      <p:pic>
        <p:nvPicPr>
          <p:cNvPr id="20482" name="Picture 2" descr="C:\Documents and Settings\Администратор\Рабочий стол\карт\14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57288" y="2214554"/>
            <a:ext cx="4086228" cy="2928958"/>
          </a:xfrm>
          <a:prstGeom prst="rect">
            <a:avLst/>
          </a:prstGeom>
          <a:noFill/>
        </p:spPr>
      </p:pic>
      <p:pic>
        <p:nvPicPr>
          <p:cNvPr id="20483" name="Picture 3" descr="C:\Documents and Settings\Администратор\Рабочий стол\карт\1151899253018200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785794"/>
            <a:ext cx="590550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Осень.</a:t>
            </a:r>
            <a:endParaRPr lang="ru-RU" dirty="0"/>
          </a:p>
        </p:txBody>
      </p:sp>
      <p:pic>
        <p:nvPicPr>
          <p:cNvPr id="21506" name="Picture 2" descr="C:\Documents and Settings\Администратор\Рабочий стол\карт\48799509_1253189016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928670"/>
            <a:ext cx="8286808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786182" cy="1143000"/>
          </a:xfrm>
        </p:spPr>
        <p:txBody>
          <a:bodyPr/>
          <a:lstStyle/>
          <a:p>
            <a:r>
              <a:rPr lang="ru-RU" dirty="0" smtClean="0"/>
              <a:t>На катке.</a:t>
            </a:r>
            <a:endParaRPr lang="ru-RU" dirty="0"/>
          </a:p>
        </p:txBody>
      </p:sp>
      <p:pic>
        <p:nvPicPr>
          <p:cNvPr id="22530" name="Picture 2" descr="C:\Documents and Settings\Администратор\Рабочий стол\карт\55726128_1267202223_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214810" y="2000240"/>
            <a:ext cx="6400800" cy="4261104"/>
          </a:xfrm>
          <a:prstGeom prst="rect">
            <a:avLst/>
          </a:prstGeom>
          <a:noFill/>
        </p:spPr>
      </p:pic>
      <p:pic>
        <p:nvPicPr>
          <p:cNvPr id="22531" name="Picture 3" descr="C:\Documents and Settings\Администратор\Рабочий стол\карт\0_3f83c_97262cee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285916" y="-285776"/>
            <a:ext cx="5419725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3043230" cy="928694"/>
          </a:xfrm>
        </p:spPr>
        <p:txBody>
          <a:bodyPr/>
          <a:lstStyle/>
          <a:p>
            <a:r>
              <a:rPr lang="ru-RU" dirty="0" smtClean="0"/>
              <a:t>Бирюльки.</a:t>
            </a:r>
            <a:endParaRPr lang="ru-RU" dirty="0"/>
          </a:p>
        </p:txBody>
      </p:sp>
      <p:pic>
        <p:nvPicPr>
          <p:cNvPr id="2050" name="Picture 2" descr="C:\Documents and Settings\Администратор\Рабочий стол\карт\1301983348_rrssryeryor-rrsrrr-www.kinokopilka.t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285992"/>
            <a:ext cx="2857500" cy="4000500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карт\535bd641fbf648ca384db8e85be569f4.jp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1571612"/>
            <a:ext cx="671517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Музыкальный </a:t>
            </a:r>
            <a:r>
              <a:rPr lang="ru-RU" dirty="0" err="1" smtClean="0"/>
              <a:t>портрет.Сиротка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Documents and Settings\Администратор\Рабочий стол\карт\15_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000108"/>
            <a:ext cx="4357718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6000792" cy="939784"/>
          </a:xfrm>
        </p:spPr>
        <p:txBody>
          <a:bodyPr/>
          <a:lstStyle/>
          <a:p>
            <a:r>
              <a:rPr lang="ru-RU" dirty="0" smtClean="0"/>
              <a:t>Пастушок.</a:t>
            </a:r>
            <a:endParaRPr lang="ru-RU" dirty="0"/>
          </a:p>
        </p:txBody>
      </p:sp>
      <p:pic>
        <p:nvPicPr>
          <p:cNvPr id="4098" name="Picture 2" descr="C:\Documents and Settings\Администратор\Рабочий стол\карт\article_image-image-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57364"/>
            <a:ext cx="4357686" cy="3143272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Рабочий стол\карт\379057805053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214290"/>
            <a:ext cx="450056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58138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Маленький командир.</a:t>
            </a:r>
            <a:endParaRPr lang="ru-RU" dirty="0"/>
          </a:p>
        </p:txBody>
      </p:sp>
      <p:pic>
        <p:nvPicPr>
          <p:cNvPr id="5122" name="Picture 2" descr="C:\Documents and Settings\Администратор\Рабочий стол\карт\24701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285860"/>
            <a:ext cx="7500989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14290"/>
            <a:ext cx="4572000" cy="1285884"/>
          </a:xfrm>
        </p:spPr>
        <p:txBody>
          <a:bodyPr/>
          <a:lstStyle/>
          <a:p>
            <a:r>
              <a:rPr lang="ru-RU" dirty="0" smtClean="0"/>
              <a:t>Песнь моряков.</a:t>
            </a:r>
            <a:endParaRPr lang="ru-RU" dirty="0"/>
          </a:p>
        </p:txBody>
      </p:sp>
      <p:pic>
        <p:nvPicPr>
          <p:cNvPr id="6146" name="Picture 2" descr="C:\Documents and Settings\Администратор\Рабочий стол\карт\2002-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86314" cy="6026137"/>
          </a:xfrm>
          <a:prstGeom prst="rect">
            <a:avLst/>
          </a:prstGeom>
          <a:noFill/>
        </p:spPr>
      </p:pic>
      <p:pic>
        <p:nvPicPr>
          <p:cNvPr id="6147" name="Picture 3" descr="C:\Documents and Settings\Администратор\Рабочий стол\карт\little-sailo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2143116"/>
            <a:ext cx="3286148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Настроение.Тревожная</a:t>
            </a:r>
            <a:r>
              <a:rPr lang="ru-RU" dirty="0" smtClean="0"/>
              <a:t> минута.</a:t>
            </a:r>
            <a:endParaRPr lang="ru-RU" dirty="0"/>
          </a:p>
        </p:txBody>
      </p:sp>
      <p:pic>
        <p:nvPicPr>
          <p:cNvPr id="7170" name="Picture 2" descr="C:\Documents and Settings\Администратор\Рабочий стол\карт\ar1220647390958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57420" y="1214422"/>
            <a:ext cx="6034617" cy="4525963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\Рабочий стол\карт\32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5325" y="1214422"/>
            <a:ext cx="4638675" cy="5214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Мимолётное видение.</a:t>
            </a:r>
            <a:endParaRPr lang="ru-RU" dirty="0"/>
          </a:p>
        </p:txBody>
      </p:sp>
      <p:pic>
        <p:nvPicPr>
          <p:cNvPr id="8194" name="Picture 2" descr="C:\Documents and Settings\Администратор\Рабочий стол\карт\1271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57288" y="1357298"/>
            <a:ext cx="6788945" cy="5500702"/>
          </a:xfrm>
          <a:prstGeom prst="rect">
            <a:avLst/>
          </a:prstGeom>
          <a:noFill/>
        </p:spPr>
      </p:pic>
      <p:pic>
        <p:nvPicPr>
          <p:cNvPr id="8195" name="Picture 3" descr="C:\Documents and Settings\Администратор\Рабочий стол\карт\138BFF7AFDF2AB3522F16E2592BC0F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285728"/>
            <a:ext cx="2857488" cy="2714644"/>
          </a:xfrm>
          <a:prstGeom prst="rect">
            <a:avLst/>
          </a:prstGeom>
          <a:noFill/>
        </p:spPr>
      </p:pic>
      <p:pic>
        <p:nvPicPr>
          <p:cNvPr id="8196" name="Picture 4" descr="C:\Documents and Settings\Администратор\Рабочий стол\карт\9464409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3286124"/>
            <a:ext cx="3429024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97</Words>
  <Application>Microsoft Office PowerPoint</Application>
  <PresentationFormat>Экран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Cамуил Майкапар.</vt:lpstr>
      <vt:lpstr>Тема:Бирюльки.</vt:lpstr>
      <vt:lpstr>Бирюльки.</vt:lpstr>
      <vt:lpstr>Музыкальный портрет.Сиротка.</vt:lpstr>
      <vt:lpstr>Пастушок.</vt:lpstr>
      <vt:lpstr>Маленький командир.</vt:lpstr>
      <vt:lpstr>Песнь моряков.</vt:lpstr>
      <vt:lpstr>Настроение.Тревожная минута.</vt:lpstr>
      <vt:lpstr>Мимолётное видение.</vt:lpstr>
      <vt:lpstr>Музыкальная шкатулочка.</vt:lpstr>
      <vt:lpstr>Колыбельная.</vt:lpstr>
      <vt:lpstr>Похоронный марш.</vt:lpstr>
      <vt:lpstr>Сказочка.</vt:lpstr>
      <vt:lpstr>Семимильные сапоги.</vt:lpstr>
      <vt:lpstr>Эхо в горах.</vt:lpstr>
      <vt:lpstr>Танец.Вальс.</vt:lpstr>
      <vt:lpstr>Менуэт.</vt:lpstr>
      <vt:lpstr>Полька.</vt:lpstr>
      <vt:lpstr>Романс.</vt:lpstr>
      <vt:lpstr>Времена года. В садике.</vt:lpstr>
      <vt:lpstr>Мотылёк.</vt:lpstr>
      <vt:lpstr>Осень.</vt:lpstr>
      <vt:lpstr>На катке.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Cамуил Майкапар.</dc:title>
  <dc:creator>анфиса</dc:creator>
  <cp:lastModifiedBy>Nataliya</cp:lastModifiedBy>
  <cp:revision>15</cp:revision>
  <dcterms:modified xsi:type="dcterms:W3CDTF">2013-02-12T18:46:37Z</dcterms:modified>
</cp:coreProperties>
</file>