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271" r:id="rId3"/>
    <p:sldId id="272" r:id="rId4"/>
    <p:sldId id="273" r:id="rId5"/>
    <p:sldId id="277" r:id="rId6"/>
    <p:sldId id="276" r:id="rId7"/>
    <p:sldId id="275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5" autoAdjust="0"/>
    <p:restoredTop sz="94709" autoAdjust="0"/>
  </p:normalViewPr>
  <p:slideViewPr>
    <p:cSldViewPr>
      <p:cViewPr varScale="1">
        <p:scale>
          <a:sx n="45" d="100"/>
          <a:sy n="45" d="100"/>
        </p:scale>
        <p:origin x="-10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A7FF2-4A4C-4C30-93B7-60DE06894866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424DC-8B02-4414-91F3-B43ED022B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CAF3DB2-5EB1-4001-9AB3-93B7AE2E8810}" type="slidenum">
              <a:rPr lang="ru-RU" smtClean="0">
                <a:latin typeface="Westwood LET" pitchFamily="2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1</a:t>
            </a:fld>
            <a:endParaRPr lang="ru-RU" smtClean="0">
              <a:latin typeface="Westwood LET" pitchFamily="2" charset="0"/>
              <a:ea typeface="DejaVu Sans"/>
              <a:cs typeface="DejaVu Sans"/>
            </a:endParaRPr>
          </a:p>
        </p:txBody>
      </p:sp>
      <p:sp>
        <p:nvSpPr>
          <p:cNvPr id="158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8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D41F586-F793-4A82-BD89-1E108E970A31}" type="slidenum">
              <a:rPr lang="ru-RU" smtClean="0">
                <a:latin typeface="Westwood LET" pitchFamily="2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2</a:t>
            </a:fld>
            <a:endParaRPr lang="ru-RU" smtClean="0">
              <a:latin typeface="Westwood LET" pitchFamily="2" charset="0"/>
              <a:ea typeface="DejaVu Sans"/>
              <a:cs typeface="DejaVu Sans"/>
            </a:endParaRPr>
          </a:p>
        </p:txBody>
      </p:sp>
      <p:sp>
        <p:nvSpPr>
          <p:cNvPr id="159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9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AC1C86AF-8D56-4156-A3AF-1CD97F8327E8}" type="slidenum">
              <a:rPr lang="ru-RU" smtClean="0">
                <a:latin typeface="Westwood LET" pitchFamily="2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3</a:t>
            </a:fld>
            <a:endParaRPr lang="ru-RU" smtClean="0">
              <a:latin typeface="Westwood LET" pitchFamily="2" charset="0"/>
              <a:ea typeface="DejaVu Sans"/>
              <a:cs typeface="DejaVu Sans"/>
            </a:endParaRPr>
          </a:p>
        </p:txBody>
      </p:sp>
      <p:sp>
        <p:nvSpPr>
          <p:cNvPr id="160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0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9BDBAF5-5540-4901-AA0E-235F7AA5E912}" type="slidenum">
              <a:rPr lang="ru-RU" smtClean="0">
                <a:latin typeface="Westwood LET" pitchFamily="2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4</a:t>
            </a:fld>
            <a:endParaRPr lang="ru-RU" smtClean="0">
              <a:latin typeface="Westwood LET" pitchFamily="2" charset="0"/>
              <a:ea typeface="DejaVu Sans"/>
              <a:cs typeface="DejaVu Sans"/>
            </a:endParaRPr>
          </a:p>
        </p:txBody>
      </p:sp>
      <p:sp>
        <p:nvSpPr>
          <p:cNvPr id="161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8942629-7C13-444C-ADCD-1E88C28E36B4}" type="slidenum">
              <a:rPr lang="ru-RU" smtClean="0">
                <a:latin typeface="Westwood LET" pitchFamily="2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5</a:t>
            </a:fld>
            <a:endParaRPr lang="ru-RU" smtClean="0">
              <a:latin typeface="Westwood LET" pitchFamily="2" charset="0"/>
              <a:ea typeface="DejaVu Sans"/>
              <a:cs typeface="DejaVu Sans"/>
            </a:endParaRPr>
          </a:p>
        </p:txBody>
      </p:sp>
      <p:sp>
        <p:nvSpPr>
          <p:cNvPr id="135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5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A627772-28AC-44AA-A266-7610D682FE8A}" type="slidenum">
              <a:rPr lang="ru-RU" smtClean="0">
                <a:latin typeface="Westwood LET" pitchFamily="2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6</a:t>
            </a:fld>
            <a:endParaRPr lang="ru-RU" smtClean="0">
              <a:latin typeface="Westwood LET" pitchFamily="2" charset="0"/>
              <a:ea typeface="DejaVu Sans"/>
              <a:cs typeface="DejaVu Sans"/>
            </a:endParaRPr>
          </a:p>
        </p:txBody>
      </p:sp>
      <p:sp>
        <p:nvSpPr>
          <p:cNvPr id="142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2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80B19EB-72DA-4F94-8174-85FB4DE4CC5C}" type="slidenum">
              <a:rPr lang="ru-RU" smtClean="0">
                <a:latin typeface="Westwood LET" pitchFamily="2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7</a:t>
            </a:fld>
            <a:endParaRPr lang="ru-RU" smtClean="0">
              <a:latin typeface="Westwood LET" pitchFamily="2" charset="0"/>
              <a:ea typeface="DejaVu Sans"/>
              <a:cs typeface="DejaVu Sans"/>
            </a:endParaRPr>
          </a:p>
        </p:txBody>
      </p:sp>
      <p:sp>
        <p:nvSpPr>
          <p:cNvPr id="143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3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D2701FE-CC84-48EB-AC3D-C13112A63867}" type="slidenum">
              <a:rPr lang="ru-RU" smtClean="0">
                <a:latin typeface="Westwood LET" pitchFamily="2" charset="0"/>
                <a:ea typeface="DejaVu Sans"/>
                <a:cs typeface="DejaVu Sans"/>
              </a:rPr>
              <a:pPr>
                <a:buFont typeface="Times New Roman" pitchFamily="18" charset="0"/>
                <a:buNone/>
              </a:pPr>
              <a:t>8</a:t>
            </a:fld>
            <a:endParaRPr lang="ru-RU" smtClean="0">
              <a:latin typeface="Westwood LET" pitchFamily="2" charset="0"/>
              <a:ea typeface="DejaVu Sans"/>
              <a:cs typeface="DejaVu Sans"/>
            </a:endParaRPr>
          </a:p>
        </p:txBody>
      </p:sp>
      <p:sp>
        <p:nvSpPr>
          <p:cNvPr id="144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4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10E5-A02A-4C15-A240-AE889C2332AE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6B55-C2A4-4E60-9074-D8AD2111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10E5-A02A-4C15-A240-AE889C2332AE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6B55-C2A4-4E60-9074-D8AD2111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10E5-A02A-4C15-A240-AE889C2332AE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6B55-C2A4-4E60-9074-D8AD2111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10E5-A02A-4C15-A240-AE889C2332AE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6B55-C2A4-4E60-9074-D8AD2111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10E5-A02A-4C15-A240-AE889C2332AE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6B55-C2A4-4E60-9074-D8AD2111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10E5-A02A-4C15-A240-AE889C2332AE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6B55-C2A4-4E60-9074-D8AD2111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10E5-A02A-4C15-A240-AE889C2332AE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6B55-C2A4-4E60-9074-D8AD2111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10E5-A02A-4C15-A240-AE889C2332AE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6B55-C2A4-4E60-9074-D8AD2111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10E5-A02A-4C15-A240-AE889C2332AE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6B55-C2A4-4E60-9074-D8AD2111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10E5-A02A-4C15-A240-AE889C2332AE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6B55-C2A4-4E60-9074-D8AD2111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10E5-A02A-4C15-A240-AE889C2332AE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6B55-C2A4-4E60-9074-D8AD2111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B10E5-A02A-4C15-A240-AE889C2332AE}" type="datetimeFigureOut">
              <a:rPr lang="ru-RU" smtClean="0"/>
              <a:pPr/>
              <a:t>26.02.2011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96B55-C2A4-4E60-9074-D8AD21115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pic>
        <p:nvPicPr>
          <p:cNvPr id="79874" name="Picture 4"/>
          <p:cNvPicPr>
            <a:picLocks noChangeAspect="1" noChangeArrowheads="1"/>
          </p:cNvPicPr>
          <p:nvPr/>
        </p:nvPicPr>
        <p:blipFill>
          <a:blip r:embed="rId4"/>
          <a:srcRect l="2800" t="1059" r="4520" b="52414"/>
          <a:stretch>
            <a:fillRect/>
          </a:stretch>
        </p:blipFill>
        <p:spPr bwMode="auto">
          <a:xfrm>
            <a:off x="1258888" y="1412875"/>
            <a:ext cx="7143750" cy="4857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99CA430-2FCB-4800-BFA8-B8420A87AC2C}" type="slidenum">
              <a:rPr lang="ru-RU" sz="1200">
                <a:solidFill>
                  <a:srgbClr val="D38E27"/>
                </a:solidFill>
                <a:latin typeface="Franklin Gothic Book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ru-RU" sz="1200">
              <a:solidFill>
                <a:srgbClr val="D38E27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1E639CB-5925-4AFC-A86F-EDF7910F76FB}" type="slidenum">
              <a:rPr lang="ru-RU" sz="1200">
                <a:solidFill>
                  <a:srgbClr val="D38E27"/>
                </a:solidFill>
                <a:latin typeface="Franklin Gothic Book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ru-RU" sz="1200">
              <a:solidFill>
                <a:srgbClr val="D38E27"/>
              </a:solidFill>
              <a:latin typeface="Franklin Gothic Book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43063" y="1643063"/>
            <a:ext cx="6572250" cy="4429125"/>
            <a:chOff x="765" y="1080"/>
            <a:chExt cx="4410" cy="2402"/>
          </a:xfrm>
        </p:grpSpPr>
        <p:pic>
          <p:nvPicPr>
            <p:cNvPr id="80900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5" y="1080"/>
              <a:ext cx="4410" cy="24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0901" name="Text Box 4"/>
            <p:cNvSpPr txBox="1">
              <a:spLocks noChangeArrowheads="1"/>
            </p:cNvSpPr>
            <p:nvPr/>
          </p:nvSpPr>
          <p:spPr bwMode="auto">
            <a:xfrm>
              <a:off x="2432" y="2417"/>
              <a:ext cx="22" cy="46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600" i="1">
                  <a:solidFill>
                    <a:srgbClr val="000000"/>
                  </a:solidFill>
                  <a:latin typeface="Georgia" pitchFamily="18" charset="0"/>
                </a:rPr>
                <a:t>* * ъ # « « </a:t>
              </a:r>
              <a:r>
                <a:rPr lang="en-US" sz="600" i="1">
                  <a:solidFill>
                    <a:srgbClr val="000000"/>
                  </a:solidFill>
                  <a:latin typeface="Georgia" pitchFamily="18" charset="0"/>
                </a:rPr>
                <a:t>t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pic>
        <p:nvPicPr>
          <p:cNvPr id="8192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1196975"/>
            <a:ext cx="4198937" cy="5157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631AFBF-FFF5-475F-9848-C99ECE96FD3F}" type="slidenum">
              <a:rPr lang="ru-RU" sz="1200">
                <a:solidFill>
                  <a:srgbClr val="D38E27"/>
                </a:solidFill>
                <a:latin typeface="Franklin Gothic Book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ru-RU" sz="1200">
              <a:solidFill>
                <a:srgbClr val="D38E27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pic>
        <p:nvPicPr>
          <p:cNvPr id="8294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2550" y="1279525"/>
            <a:ext cx="7559675" cy="5322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449E740-A69D-4D0E-BF18-3D23BAD78DD8}" type="slidenum">
              <a:rPr lang="ru-RU" sz="1200">
                <a:solidFill>
                  <a:srgbClr val="D38E27"/>
                </a:solidFill>
                <a:latin typeface="Franklin Gothic Book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ru-RU" sz="1200">
              <a:solidFill>
                <a:srgbClr val="D38E27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3609975"/>
            <a:ext cx="2587625" cy="193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149725"/>
            <a:ext cx="2786063" cy="208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1412875"/>
            <a:ext cx="2805112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5875" y="2133600"/>
            <a:ext cx="3236913" cy="2427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1196975"/>
            <a:ext cx="2805113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6328" name="Text Box 7"/>
          <p:cNvSpPr txBox="1">
            <a:spLocks noChangeArrowheads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7B6E094-F67C-4B80-BABE-C1887AF4F13D}" type="slidenum">
              <a:rPr lang="ru-RU" sz="1200">
                <a:solidFill>
                  <a:srgbClr val="D38E27"/>
                </a:solidFill>
                <a:latin typeface="Franklin Gothic Book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ru-RU" sz="1200">
              <a:solidFill>
                <a:srgbClr val="D38E27"/>
              </a:solidFill>
              <a:latin typeface="Franklin Gothic Book" pitchFamily="34" charset="0"/>
            </a:endParaRPr>
          </a:p>
        </p:txBody>
      </p:sp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08400" y="4508500"/>
            <a:ext cx="2516188" cy="188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2708275"/>
            <a:ext cx="3163888" cy="2373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06C40E5-E368-439E-8B15-05EA74D26AF8}" type="slidenum">
              <a:rPr lang="ru-RU" sz="1200">
                <a:solidFill>
                  <a:srgbClr val="D38E27"/>
                </a:solidFill>
                <a:latin typeface="Franklin Gothic Book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ru-RU" sz="1200">
              <a:solidFill>
                <a:srgbClr val="D38E27"/>
              </a:solidFill>
              <a:latin typeface="Franklin Gothic Book" pitchFamily="34" charset="0"/>
            </a:endParaRP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1412875"/>
            <a:ext cx="3059112" cy="229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013" y="4076700"/>
            <a:ext cx="2660650" cy="199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1700213"/>
            <a:ext cx="2732087" cy="2049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7175" y="4292600"/>
            <a:ext cx="2876550" cy="2157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3963432-289A-49EE-AEEE-FD40A2177497}" type="slidenum">
              <a:rPr lang="ru-RU" sz="1200">
                <a:solidFill>
                  <a:srgbClr val="D38E27"/>
                </a:solidFill>
                <a:latin typeface="Franklin Gothic Book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ru-RU" sz="1200">
              <a:solidFill>
                <a:srgbClr val="D38E27"/>
              </a:solidFill>
              <a:latin typeface="Franklin Gothic Book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28938" y="1357313"/>
            <a:ext cx="4235450" cy="3175000"/>
            <a:chOff x="1845" y="855"/>
            <a:chExt cx="2668" cy="2000"/>
          </a:xfrm>
        </p:grpSpPr>
        <p:pic>
          <p:nvPicPr>
            <p:cNvPr id="6451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45" y="855"/>
              <a:ext cx="2669" cy="20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4518" name="Text Box 4"/>
            <p:cNvSpPr txBox="1">
              <a:spLocks noChangeArrowheads="1"/>
            </p:cNvSpPr>
            <p:nvPr/>
          </p:nvSpPr>
          <p:spPr bwMode="auto">
            <a:xfrm>
              <a:off x="1845" y="855"/>
              <a:ext cx="2669" cy="20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3425825" y="5072063"/>
            <a:ext cx="2732088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Урок математики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класс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– Ялама Т.А.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1357313"/>
            <a:ext cx="3025775" cy="227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1214438"/>
            <a:ext cx="3357562" cy="251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840163"/>
            <a:ext cx="3455988" cy="2592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12B47EE-DFA1-4523-9DCC-8A20C82D5E23}" type="slidenum">
              <a:rPr lang="ru-RU" sz="1200">
                <a:solidFill>
                  <a:srgbClr val="D38E27"/>
                </a:solidFill>
                <a:latin typeface="Franklin Gothic Book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ru-RU" sz="1200">
              <a:solidFill>
                <a:srgbClr val="D38E27"/>
              </a:solidFill>
              <a:latin typeface="Franklin Gothic Book" pitchFamily="34" charset="0"/>
            </a:endParaRPr>
          </a:p>
        </p:txBody>
      </p:sp>
      <p:sp>
        <p:nvSpPr>
          <p:cNvPr id="65543" name="Text Box 6"/>
          <p:cNvSpPr txBox="1">
            <a:spLocks noChangeArrowheads="1"/>
          </p:cNvSpPr>
          <p:nvPr/>
        </p:nvSpPr>
        <p:spPr bwMode="auto">
          <a:xfrm>
            <a:off x="0" y="4143375"/>
            <a:ext cx="44291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45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4E3B30"/>
                </a:solidFill>
                <a:latin typeface="Franklin Gothic Book" pitchFamily="34" charset="0"/>
              </a:rPr>
              <a:t>Районный семинар учителей ИЗО</a:t>
            </a:r>
          </a:p>
          <a:p>
            <a:pPr marL="341313" indent="-341313">
              <a:spcBef>
                <a:spcPts val="45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4E3B30"/>
                </a:solidFill>
                <a:latin typeface="Franklin Gothic Book" pitchFamily="34" charset="0"/>
              </a:rPr>
              <a:t>урок  в  6 классе </a:t>
            </a:r>
          </a:p>
          <a:p>
            <a:pPr marL="341313" indent="-341313">
              <a:spcBef>
                <a:spcPts val="45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>
                <a:solidFill>
                  <a:srgbClr val="4E3B30"/>
                </a:solidFill>
                <a:latin typeface="Franklin Gothic Book" pitchFamily="34" charset="0"/>
              </a:rPr>
              <a:t>Учитель  Хубулова О.Н.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44</Words>
  <Application>Microsoft Office PowerPoint</Application>
  <PresentationFormat>Экран (4:3)</PresentationFormat>
  <Paragraphs>23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Speed_XP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Speed_XP</dc:creator>
  <cp:lastModifiedBy>Speed_XP</cp:lastModifiedBy>
  <cp:revision>9</cp:revision>
  <dcterms:created xsi:type="dcterms:W3CDTF">2011-02-26T19:08:13Z</dcterms:created>
  <dcterms:modified xsi:type="dcterms:W3CDTF">2011-02-26T20:25:00Z</dcterms:modified>
</cp:coreProperties>
</file>