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3" r:id="rId2"/>
    <p:sldId id="260" r:id="rId3"/>
    <p:sldId id="258" r:id="rId4"/>
    <p:sldId id="257" r:id="rId5"/>
    <p:sldId id="261" r:id="rId6"/>
    <p:sldId id="262" r:id="rId7"/>
    <p:sldId id="259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11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E32682-2C43-46FC-B226-5D1BF1C51555}" type="datetimeFigureOut">
              <a:rPr lang="ru-RU" smtClean="0"/>
              <a:t>26.02.2011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B22F33-AB96-4A65-8392-DE21A78A6D5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7B95D86E-1648-4B34-B5DC-8BB32E9765E9}" type="slidenum">
              <a:rPr lang="ru-RU" smtClean="0">
                <a:latin typeface="Westwood LET" pitchFamily="2" charset="0"/>
                <a:ea typeface="DejaVu Sans"/>
                <a:cs typeface="DejaVu Sans"/>
              </a:rPr>
              <a:pPr>
                <a:buFont typeface="Times New Roman" pitchFamily="18" charset="0"/>
                <a:buNone/>
              </a:pPr>
              <a:t>1</a:t>
            </a:fld>
            <a:endParaRPr lang="ru-RU" smtClean="0">
              <a:latin typeface="Westwood LET" pitchFamily="2" charset="0"/>
              <a:ea typeface="DejaVu Sans"/>
              <a:cs typeface="DejaVu Sans"/>
            </a:endParaRPr>
          </a:p>
        </p:txBody>
      </p:sp>
      <p:sp>
        <p:nvSpPr>
          <p:cNvPr id="1372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372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A444B3DC-6B05-413A-A21E-6F86346B06BE}" type="slidenum">
              <a:rPr lang="ru-RU" smtClean="0">
                <a:latin typeface="Westwood LET" pitchFamily="2" charset="0"/>
                <a:ea typeface="DejaVu Sans"/>
                <a:cs typeface="DejaVu Sans"/>
              </a:rPr>
              <a:pPr>
                <a:buFont typeface="Times New Roman" pitchFamily="18" charset="0"/>
                <a:buNone/>
              </a:pPr>
              <a:t>2</a:t>
            </a:fld>
            <a:endParaRPr lang="ru-RU" smtClean="0">
              <a:latin typeface="Westwood LET" pitchFamily="2" charset="0"/>
              <a:ea typeface="DejaVu Sans"/>
              <a:cs typeface="DejaVu Sans"/>
            </a:endParaRPr>
          </a:p>
        </p:txBody>
      </p:sp>
      <p:sp>
        <p:nvSpPr>
          <p:cNvPr id="1382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382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304A5D1A-6D50-4876-B5FE-09A1B0F9F146}" type="slidenum">
              <a:rPr lang="ru-RU" smtClean="0">
                <a:latin typeface="Westwood LET" pitchFamily="2" charset="0"/>
                <a:ea typeface="DejaVu Sans"/>
                <a:cs typeface="DejaVu Sans"/>
              </a:rPr>
              <a:pPr>
                <a:buFont typeface="Times New Roman" pitchFamily="18" charset="0"/>
                <a:buNone/>
              </a:pPr>
              <a:t>3</a:t>
            </a:fld>
            <a:endParaRPr lang="ru-RU" smtClean="0">
              <a:latin typeface="Westwood LET" pitchFamily="2" charset="0"/>
              <a:ea typeface="DejaVu Sans"/>
              <a:cs typeface="DejaVu Sans"/>
            </a:endParaRPr>
          </a:p>
        </p:txBody>
      </p:sp>
      <p:sp>
        <p:nvSpPr>
          <p:cNvPr id="1536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536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71935CA2-4EFD-47E7-BC6A-F3D94FF18301}" type="slidenum">
              <a:rPr lang="ru-RU" smtClean="0">
                <a:latin typeface="Westwood LET" pitchFamily="2" charset="0"/>
                <a:ea typeface="DejaVu Sans"/>
                <a:cs typeface="DejaVu Sans"/>
              </a:rPr>
              <a:pPr>
                <a:buFont typeface="Times New Roman" pitchFamily="18" charset="0"/>
                <a:buNone/>
              </a:pPr>
              <a:t>4</a:t>
            </a:fld>
            <a:endParaRPr lang="ru-RU" smtClean="0">
              <a:latin typeface="Westwood LET" pitchFamily="2" charset="0"/>
              <a:ea typeface="DejaVu Sans"/>
              <a:cs typeface="DejaVu Sans"/>
            </a:endParaRPr>
          </a:p>
        </p:txBody>
      </p:sp>
      <p:sp>
        <p:nvSpPr>
          <p:cNvPr id="154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54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39239737-9A9C-4327-BAF8-5A195D80CBE7}" type="slidenum">
              <a:rPr lang="ru-RU" smtClean="0">
                <a:latin typeface="Westwood LET" pitchFamily="2" charset="0"/>
                <a:ea typeface="DejaVu Sans"/>
                <a:cs typeface="DejaVu Sans"/>
              </a:rPr>
              <a:pPr>
                <a:buFont typeface="Times New Roman" pitchFamily="18" charset="0"/>
                <a:buNone/>
              </a:pPr>
              <a:t>5</a:t>
            </a:fld>
            <a:endParaRPr lang="ru-RU" smtClean="0">
              <a:latin typeface="Westwood LET" pitchFamily="2" charset="0"/>
              <a:ea typeface="DejaVu Sans"/>
              <a:cs typeface="DejaVu Sans"/>
            </a:endParaRPr>
          </a:p>
        </p:txBody>
      </p:sp>
      <p:sp>
        <p:nvSpPr>
          <p:cNvPr id="1556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556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E8049726-A245-4201-AF4F-81A2BA72D5FF}" type="slidenum">
              <a:rPr lang="ru-RU" smtClean="0">
                <a:latin typeface="Westwood LET" pitchFamily="2" charset="0"/>
                <a:ea typeface="DejaVu Sans"/>
                <a:cs typeface="DejaVu Sans"/>
              </a:rPr>
              <a:pPr>
                <a:buFont typeface="Times New Roman" pitchFamily="18" charset="0"/>
                <a:buNone/>
              </a:pPr>
              <a:t>6</a:t>
            </a:fld>
            <a:endParaRPr lang="ru-RU" smtClean="0">
              <a:latin typeface="Westwood LET" pitchFamily="2" charset="0"/>
              <a:ea typeface="DejaVu Sans"/>
              <a:cs typeface="DejaVu Sans"/>
            </a:endParaRPr>
          </a:p>
        </p:txBody>
      </p:sp>
      <p:sp>
        <p:nvSpPr>
          <p:cNvPr id="1566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566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BF5A85F1-284D-4A85-809A-1DFBC6CA4813}" type="slidenum">
              <a:rPr lang="ru-RU" smtClean="0">
                <a:latin typeface="Westwood LET" pitchFamily="2" charset="0"/>
                <a:ea typeface="DejaVu Sans"/>
                <a:cs typeface="DejaVu Sans"/>
              </a:rPr>
              <a:pPr>
                <a:buFont typeface="Times New Roman" pitchFamily="18" charset="0"/>
                <a:buNone/>
              </a:pPr>
              <a:t>7</a:t>
            </a:fld>
            <a:endParaRPr lang="ru-RU" smtClean="0">
              <a:latin typeface="Westwood LET" pitchFamily="2" charset="0"/>
              <a:ea typeface="DejaVu Sans"/>
              <a:cs typeface="DejaVu Sans"/>
            </a:endParaRPr>
          </a:p>
        </p:txBody>
      </p:sp>
      <p:sp>
        <p:nvSpPr>
          <p:cNvPr id="1525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525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A444B3DC-6B05-413A-A21E-6F86346B06BE}" type="slidenum">
              <a:rPr lang="ru-RU" smtClean="0">
                <a:latin typeface="Westwood LET" pitchFamily="2" charset="0"/>
                <a:ea typeface="DejaVu Sans"/>
                <a:cs typeface="DejaVu Sans"/>
              </a:rPr>
              <a:pPr>
                <a:buFont typeface="Times New Roman" pitchFamily="18" charset="0"/>
                <a:buNone/>
              </a:pPr>
              <a:t>8</a:t>
            </a:fld>
            <a:endParaRPr lang="ru-RU" smtClean="0">
              <a:latin typeface="Westwood LET" pitchFamily="2" charset="0"/>
              <a:ea typeface="DejaVu Sans"/>
              <a:cs typeface="DejaVu Sans"/>
            </a:endParaRPr>
          </a:p>
        </p:txBody>
      </p:sp>
      <p:sp>
        <p:nvSpPr>
          <p:cNvPr id="1382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382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4BD14-75C4-4469-BA3C-6E7BE7D53256}" type="datetimeFigureOut">
              <a:rPr lang="ru-RU" smtClean="0"/>
              <a:t>26.02.2011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887E9-1B79-4329-BD90-80F26E593A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4BD14-75C4-4469-BA3C-6E7BE7D53256}" type="datetimeFigureOut">
              <a:rPr lang="ru-RU" smtClean="0"/>
              <a:t>26.02.2011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887E9-1B79-4329-BD90-80F26E593A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4BD14-75C4-4469-BA3C-6E7BE7D53256}" type="datetimeFigureOut">
              <a:rPr lang="ru-RU" smtClean="0"/>
              <a:t>26.02.2011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887E9-1B79-4329-BD90-80F26E593A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4BD14-75C4-4469-BA3C-6E7BE7D53256}" type="datetimeFigureOut">
              <a:rPr lang="ru-RU" smtClean="0"/>
              <a:t>26.02.2011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887E9-1B79-4329-BD90-80F26E593A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4BD14-75C4-4469-BA3C-6E7BE7D53256}" type="datetimeFigureOut">
              <a:rPr lang="ru-RU" smtClean="0"/>
              <a:t>26.02.2011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887E9-1B79-4329-BD90-80F26E593A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4BD14-75C4-4469-BA3C-6E7BE7D53256}" type="datetimeFigureOut">
              <a:rPr lang="ru-RU" smtClean="0"/>
              <a:t>26.02.2011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887E9-1B79-4329-BD90-80F26E593A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4BD14-75C4-4469-BA3C-6E7BE7D53256}" type="datetimeFigureOut">
              <a:rPr lang="ru-RU" smtClean="0"/>
              <a:t>26.02.2011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887E9-1B79-4329-BD90-80F26E593A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4BD14-75C4-4469-BA3C-6E7BE7D53256}" type="datetimeFigureOut">
              <a:rPr lang="ru-RU" smtClean="0"/>
              <a:t>26.02.2011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887E9-1B79-4329-BD90-80F26E593A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4BD14-75C4-4469-BA3C-6E7BE7D53256}" type="datetimeFigureOut">
              <a:rPr lang="ru-RU" smtClean="0"/>
              <a:t>26.02.2011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887E9-1B79-4329-BD90-80F26E593A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4BD14-75C4-4469-BA3C-6E7BE7D53256}" type="datetimeFigureOut">
              <a:rPr lang="ru-RU" smtClean="0"/>
              <a:t>26.02.2011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887E9-1B79-4329-BD90-80F26E593A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4BD14-75C4-4469-BA3C-6E7BE7D53256}" type="datetimeFigureOut">
              <a:rPr lang="ru-RU" smtClean="0"/>
              <a:t>26.02.2011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887E9-1B79-4329-BD90-80F26E593A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4BD14-75C4-4469-BA3C-6E7BE7D53256}" type="datetimeFigureOut">
              <a:rPr lang="ru-RU" smtClean="0"/>
              <a:t>26.02.2011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87E9-1B79-4329-BD90-80F26E593AB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jpeg"/><Relationship Id="rId18" Type="http://schemas.openxmlformats.org/officeDocument/2006/relationships/image" Target="../media/image43.jpeg"/><Relationship Id="rId3" Type="http://schemas.openxmlformats.org/officeDocument/2006/relationships/image" Target="../media/image1.png"/><Relationship Id="rId7" Type="http://schemas.openxmlformats.org/officeDocument/2006/relationships/image" Target="../media/image32.png"/><Relationship Id="rId12" Type="http://schemas.openxmlformats.org/officeDocument/2006/relationships/image" Target="../media/image37.jpeg"/><Relationship Id="rId17" Type="http://schemas.openxmlformats.org/officeDocument/2006/relationships/image" Target="../media/image42.jpe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jpeg"/><Relationship Id="rId10" Type="http://schemas.openxmlformats.org/officeDocument/2006/relationships/image" Target="../media/image35.png"/><Relationship Id="rId19" Type="http://schemas.openxmlformats.org/officeDocument/2006/relationships/image" Target="../media/image44.jpe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Рисунок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58370" name="Text Box 1"/>
          <p:cNvSpPr txBox="1">
            <a:spLocks noChangeArrowheads="1"/>
          </p:cNvSpPr>
          <p:nvPr/>
        </p:nvSpPr>
        <p:spPr bwMode="auto">
          <a:xfrm>
            <a:off x="304800" y="457200"/>
            <a:ext cx="8686800" cy="83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8229600" y="6477000"/>
            <a:ext cx="7620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5BCEE93-1283-43E8-9C6B-89864FE5D801}" type="slidenum">
              <a:rPr lang="ru-RU" sz="1200">
                <a:solidFill>
                  <a:srgbClr val="D38E27"/>
                </a:solidFill>
                <a:latin typeface="Franklin Gothic Book" pitchFamily="34" charset="0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</a:t>
            </a:fld>
            <a:endParaRPr lang="ru-RU" sz="1200">
              <a:solidFill>
                <a:srgbClr val="D38E27"/>
              </a:solidFill>
              <a:latin typeface="Franklin Gothic Book" pitchFamily="34" charset="0"/>
            </a:endParaRPr>
          </a:p>
        </p:txBody>
      </p:sp>
      <p:pic>
        <p:nvPicPr>
          <p:cNvPr id="58372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9956">
            <a:off x="5491163" y="4422775"/>
            <a:ext cx="2497137" cy="1924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8373" name="Picture 9" descr="PICT002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43063" y="4352925"/>
            <a:ext cx="2881312" cy="185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4" name="Picture 10" descr="F:\DCIM\101DSCIM\PICT000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86375" y="1490663"/>
            <a:ext cx="2643188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5" name="Picture 11" descr="D:\фотоальбом\школа\2010-2011 учебный год\Новая папка\PICT001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43000" y="1509713"/>
            <a:ext cx="3235325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Рисунок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539750" y="4868863"/>
            <a:ext cx="4284663" cy="931862"/>
            <a:chOff x="1578" y="3325"/>
            <a:chExt cx="2699" cy="587"/>
          </a:xfrm>
        </p:grpSpPr>
        <p:pic>
          <p:nvPicPr>
            <p:cNvPr id="59402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578" y="3325"/>
              <a:ext cx="2700" cy="5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59403" name="Text Box 3"/>
            <p:cNvSpPr txBox="1">
              <a:spLocks noChangeArrowheads="1"/>
            </p:cNvSpPr>
            <p:nvPr/>
          </p:nvSpPr>
          <p:spPr bwMode="auto">
            <a:xfrm>
              <a:off x="1578" y="3325"/>
              <a:ext cx="2700" cy="5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9395" name="Text Box 4"/>
          <p:cNvSpPr txBox="1">
            <a:spLocks noChangeArrowheads="1"/>
          </p:cNvSpPr>
          <p:nvPr/>
        </p:nvSpPr>
        <p:spPr bwMode="auto">
          <a:xfrm>
            <a:off x="8229600" y="6477000"/>
            <a:ext cx="7620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3DB612C-D4DF-482B-9F6D-3845E768CD23}" type="slidenum">
              <a:rPr lang="ru-RU" sz="1200">
                <a:solidFill>
                  <a:srgbClr val="D38E27"/>
                </a:solidFill>
                <a:latin typeface="Franklin Gothic Book" pitchFamily="34" charset="0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</a:t>
            </a:fld>
            <a:endParaRPr lang="ru-RU" sz="1200">
              <a:solidFill>
                <a:srgbClr val="D38E27"/>
              </a:solidFill>
              <a:latin typeface="Franklin Gothic Book" pitchFamily="34" charset="0"/>
            </a:endParaRPr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611188" y="1557338"/>
            <a:ext cx="3702050" cy="3240087"/>
            <a:chOff x="1305" y="810"/>
            <a:chExt cx="3194" cy="2395"/>
          </a:xfrm>
        </p:grpSpPr>
        <p:pic>
          <p:nvPicPr>
            <p:cNvPr id="59400" name="Picture 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305" y="810"/>
              <a:ext cx="3195" cy="239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59401" name="Text Box 7"/>
            <p:cNvSpPr txBox="1">
              <a:spLocks noChangeArrowheads="1"/>
            </p:cNvSpPr>
            <p:nvPr/>
          </p:nvSpPr>
          <p:spPr bwMode="auto">
            <a:xfrm>
              <a:off x="1305" y="810"/>
              <a:ext cx="3195" cy="239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6">
            <a:lum bright="20000"/>
          </a:blip>
          <a:srcRect/>
          <a:stretch>
            <a:fillRect/>
          </a:stretch>
        </p:blipFill>
        <p:spPr bwMode="auto">
          <a:xfrm>
            <a:off x="5148263" y="4005263"/>
            <a:ext cx="3384550" cy="2538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9398" name="Text Box 11"/>
          <p:cNvSpPr txBox="1">
            <a:spLocks noChangeArrowheads="1"/>
          </p:cNvSpPr>
          <p:nvPr/>
        </p:nvSpPr>
        <p:spPr bwMode="auto">
          <a:xfrm>
            <a:off x="5508625" y="3284538"/>
            <a:ext cx="2505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tx1"/>
                </a:solidFill>
                <a:latin typeface="Arial" pitchFamily="34" charset="0"/>
              </a:rPr>
              <a:t>Урок информатики </a:t>
            </a:r>
          </a:p>
          <a:p>
            <a:r>
              <a:rPr lang="ru-RU">
                <a:solidFill>
                  <a:schemeClr val="tx1"/>
                </a:solidFill>
                <a:latin typeface="Arial" pitchFamily="34" charset="0"/>
              </a:rPr>
              <a:t>Учитель – Ялама Т.А.</a:t>
            </a:r>
          </a:p>
        </p:txBody>
      </p:sp>
      <p:pic>
        <p:nvPicPr>
          <p:cNvPr id="5837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601794">
            <a:off x="5219700" y="1277938"/>
            <a:ext cx="2881313" cy="2057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2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1" dur="20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Рисунок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44500" y="785813"/>
            <a:ext cx="8699500" cy="1295400"/>
            <a:chOff x="280" y="495"/>
            <a:chExt cx="5480" cy="816"/>
          </a:xfrm>
        </p:grpSpPr>
        <p:pic>
          <p:nvPicPr>
            <p:cNvPr id="74757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0" y="585"/>
              <a:ext cx="5480" cy="7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74758" name="Text Box 3"/>
            <p:cNvSpPr txBox="1">
              <a:spLocks noChangeArrowheads="1"/>
            </p:cNvSpPr>
            <p:nvPr/>
          </p:nvSpPr>
          <p:spPr bwMode="auto">
            <a:xfrm>
              <a:off x="280" y="495"/>
              <a:ext cx="5480" cy="7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74755" name="Text Box 5"/>
          <p:cNvSpPr txBox="1">
            <a:spLocks noChangeArrowheads="1"/>
          </p:cNvSpPr>
          <p:nvPr/>
        </p:nvSpPr>
        <p:spPr bwMode="auto">
          <a:xfrm>
            <a:off x="8229600" y="6477000"/>
            <a:ext cx="7620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FA48A307-5DBC-4975-8A3A-4C7AD10B07D7}" type="slidenum">
              <a:rPr lang="ru-RU" sz="1200">
                <a:solidFill>
                  <a:srgbClr val="D38E27"/>
                </a:solidFill>
                <a:latin typeface="Franklin Gothic Book" pitchFamily="34" charset="0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</a:t>
            </a:fld>
            <a:endParaRPr lang="ru-RU" sz="1200">
              <a:solidFill>
                <a:srgbClr val="D38E27"/>
              </a:solidFill>
              <a:latin typeface="Franklin Gothic Book" pitchFamily="34" charset="0"/>
            </a:endParaRPr>
          </a:p>
        </p:txBody>
      </p:sp>
      <p:pic>
        <p:nvPicPr>
          <p:cNvPr id="74756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71550" y="1700213"/>
            <a:ext cx="7426325" cy="480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унок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75778" name="Text Box 1"/>
          <p:cNvSpPr txBox="1">
            <a:spLocks noChangeArrowheads="1"/>
          </p:cNvSpPr>
          <p:nvPr/>
        </p:nvSpPr>
        <p:spPr bwMode="auto">
          <a:xfrm>
            <a:off x="214313" y="1100138"/>
            <a:ext cx="8686800" cy="1068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>
                <a:solidFill>
                  <a:srgbClr val="4E3B30"/>
                </a:solidFill>
                <a:latin typeface="Franklin Gothic Medium" pitchFamily="34" charset="0"/>
              </a:rPr>
              <a:t>ГОРДОСТЬ НАШЕЙ ШКОЛЫ</a:t>
            </a:r>
            <a:br>
              <a:rPr lang="ru-RU" sz="3200">
                <a:solidFill>
                  <a:srgbClr val="4E3B30"/>
                </a:solidFill>
                <a:latin typeface="Franklin Gothic Medium" pitchFamily="34" charset="0"/>
              </a:rPr>
            </a:br>
            <a:endParaRPr lang="ru-RU" sz="3200">
              <a:solidFill>
                <a:srgbClr val="4E3B30"/>
              </a:solidFill>
              <a:latin typeface="Franklin Gothic Medium" pitchFamily="34" charset="0"/>
            </a:endParaRPr>
          </a:p>
        </p:txBody>
      </p:sp>
      <p:sp>
        <p:nvSpPr>
          <p:cNvPr id="75779" name="Text Box 2"/>
          <p:cNvSpPr txBox="1">
            <a:spLocks noChangeArrowheads="1"/>
          </p:cNvSpPr>
          <p:nvPr/>
        </p:nvSpPr>
        <p:spPr bwMode="auto">
          <a:xfrm>
            <a:off x="566738" y="1000125"/>
            <a:ext cx="254000" cy="1190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>
              <a:solidFill>
                <a:srgbClr val="000000"/>
              </a:solidFill>
              <a:latin typeface="Franklin Gothic Book" pitchFamily="34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>
              <a:solidFill>
                <a:srgbClr val="000000"/>
              </a:solidFill>
              <a:latin typeface="Franklin Gothic Book" pitchFamily="34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>
              <a:solidFill>
                <a:srgbClr val="000000"/>
              </a:solidFill>
              <a:latin typeface="Franklin Gothic Book" pitchFamily="34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  <a:latin typeface="Franklin Gothic Book" pitchFamily="34" charset="0"/>
              </a:rPr>
              <a:t> </a:t>
            </a:r>
          </a:p>
        </p:txBody>
      </p:sp>
      <p:sp>
        <p:nvSpPr>
          <p:cNvPr id="75780" name="Text Box 3"/>
          <p:cNvSpPr txBox="1">
            <a:spLocks noChangeArrowheads="1"/>
          </p:cNvSpPr>
          <p:nvPr/>
        </p:nvSpPr>
        <p:spPr bwMode="auto">
          <a:xfrm>
            <a:off x="8229600" y="6477000"/>
            <a:ext cx="7620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78D18AB-EDD0-44A1-A7D9-ED04D6728836}" type="slidenum">
              <a:rPr lang="ru-RU" sz="1200">
                <a:solidFill>
                  <a:srgbClr val="D38E27"/>
                </a:solidFill>
                <a:latin typeface="Franklin Gothic Book" pitchFamily="34" charset="0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4</a:t>
            </a:fld>
            <a:endParaRPr lang="ru-RU" sz="1200">
              <a:solidFill>
                <a:srgbClr val="D38E27"/>
              </a:solidFill>
              <a:latin typeface="Franklin Gothic Book" pitchFamily="34" charset="0"/>
            </a:endParaRPr>
          </a:p>
        </p:txBody>
      </p:sp>
      <p:pic>
        <p:nvPicPr>
          <p:cNvPr id="7578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5" y="1928813"/>
            <a:ext cx="8986838" cy="401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Рисунок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78849" name="Text Box 1"/>
          <p:cNvSpPr txBox="1">
            <a:spLocks noChangeArrowheads="1"/>
          </p:cNvSpPr>
          <p:nvPr/>
        </p:nvSpPr>
        <p:spPr bwMode="auto">
          <a:xfrm>
            <a:off x="8229600" y="6477000"/>
            <a:ext cx="7620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2A0474D-2FC3-4504-8937-3A12ABEF5B11}" type="slidenum">
              <a:rPr lang="ru-RU" sz="1200">
                <a:solidFill>
                  <a:srgbClr val="D38E27"/>
                </a:solidFill>
                <a:latin typeface="Franklin Gothic Book" pitchFamily="34" charset="0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5</a:t>
            </a:fld>
            <a:endParaRPr lang="ru-RU" sz="1200">
              <a:solidFill>
                <a:srgbClr val="D38E27"/>
              </a:solidFill>
              <a:latin typeface="Franklin Gothic Book" pitchFamily="34" charset="0"/>
            </a:endParaRPr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4063" y="1917700"/>
            <a:ext cx="2852737" cy="4070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37188" y="1989138"/>
            <a:ext cx="2805112" cy="4005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6805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9750" y="0"/>
            <a:ext cx="9648825" cy="2357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8853" name="Text Box 5"/>
          <p:cNvSpPr txBox="1">
            <a:spLocks noChangeArrowheads="1"/>
          </p:cNvSpPr>
          <p:nvPr/>
        </p:nvSpPr>
        <p:spPr bwMode="auto">
          <a:xfrm rot="-300000">
            <a:off x="322263" y="4870450"/>
            <a:ext cx="4032250" cy="947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>
                <a:solidFill>
                  <a:srgbClr val="990099"/>
                </a:solidFill>
                <a:latin typeface="Monotype Corsiva" pitchFamily="66" charset="0"/>
              </a:rPr>
              <a:t>Педан Екатерина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>
                <a:solidFill>
                  <a:srgbClr val="990099"/>
                </a:solidFill>
                <a:latin typeface="Monotype Corsiva" pitchFamily="66" charset="0"/>
              </a:rPr>
              <a:t>2004 год</a:t>
            </a:r>
          </a:p>
        </p:txBody>
      </p:sp>
      <p:sp>
        <p:nvSpPr>
          <p:cNvPr id="78854" name="Text Box 6"/>
          <p:cNvSpPr txBox="1">
            <a:spLocks noChangeArrowheads="1"/>
          </p:cNvSpPr>
          <p:nvPr/>
        </p:nvSpPr>
        <p:spPr bwMode="auto">
          <a:xfrm rot="540000">
            <a:off x="4572000" y="4795838"/>
            <a:ext cx="4032250" cy="947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>
                <a:solidFill>
                  <a:srgbClr val="660033"/>
                </a:solidFill>
                <a:latin typeface="Monotype Corsiva" pitchFamily="66" charset="0"/>
              </a:rPr>
              <a:t>Артинова Анжела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>
                <a:solidFill>
                  <a:srgbClr val="660033"/>
                </a:solidFill>
                <a:latin typeface="Monotype Corsiva" pitchFamily="66" charset="0"/>
              </a:rPr>
              <a:t>2004 год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78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0" dur="5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3" dur="500"/>
                                        <p:tgtEl>
                                          <p:spTgt spid="78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6" dur="500"/>
                                        <p:tgtEl>
                                          <p:spTgt spid="78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9" dur="500"/>
                                        <p:tgtEl>
                                          <p:spTgt spid="78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 descr="Рисунок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77826" name="Text Box 1"/>
          <p:cNvSpPr txBox="1">
            <a:spLocks noChangeArrowheads="1"/>
          </p:cNvSpPr>
          <p:nvPr/>
        </p:nvSpPr>
        <p:spPr bwMode="auto">
          <a:xfrm>
            <a:off x="8229600" y="6477000"/>
            <a:ext cx="7620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5EB93B4E-8800-45B5-80AF-37C00CB9FDAA}" type="slidenum">
              <a:rPr lang="ru-RU" sz="1200">
                <a:solidFill>
                  <a:srgbClr val="D38E27"/>
                </a:solidFill>
                <a:latin typeface="Franklin Gothic Book" pitchFamily="34" charset="0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6</a:t>
            </a:fld>
            <a:endParaRPr lang="ru-RU" sz="1200">
              <a:solidFill>
                <a:srgbClr val="D38E27"/>
              </a:solidFill>
              <a:latin typeface="Franklin Gothic Book" pitchFamily="34" charset="0"/>
            </a:endParaRPr>
          </a:p>
        </p:txBody>
      </p:sp>
      <p:sp>
        <p:nvSpPr>
          <p:cNvPr id="77827" name="WordArt 2"/>
          <p:cNvSpPr>
            <a:spLocks noChangeArrowheads="1" noChangeShapeType="1" noTextEdit="1"/>
          </p:cNvSpPr>
          <p:nvPr/>
        </p:nvSpPr>
        <p:spPr bwMode="auto">
          <a:xfrm>
            <a:off x="1979613" y="1125538"/>
            <a:ext cx="5294312" cy="792162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kern="10">
                <a:ln w="12600">
                  <a:solidFill>
                    <a:srgbClr val="660033"/>
                  </a:solidFill>
                  <a:miter lim="800000"/>
                  <a:headEnd/>
                  <a:tailEnd/>
                </a:ln>
                <a:solidFill>
                  <a:srgbClr val="660402"/>
                </a:solidFill>
                <a:latin typeface="Angelica"/>
              </a:rPr>
              <a:t> </a:t>
            </a: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7900" y="4365625"/>
            <a:ext cx="1238250" cy="177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78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2205038"/>
            <a:ext cx="1196975" cy="1798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78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36738" y="4292600"/>
            <a:ext cx="1266825" cy="1728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783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27763" y="4219575"/>
            <a:ext cx="1335087" cy="184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7831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74788" y="1630363"/>
            <a:ext cx="1255712" cy="1871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7832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851275" y="2133600"/>
            <a:ext cx="1371600" cy="1951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7833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357554" y="4214818"/>
            <a:ext cx="1349375" cy="2016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7834" name="Picture 1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740650" y="4438650"/>
            <a:ext cx="1249363" cy="184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7835" name="Picture 1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219700" y="2349500"/>
            <a:ext cx="1136650" cy="1738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7836" name="Picture 1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443663" y="1990725"/>
            <a:ext cx="1133475" cy="1720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7837" name="Picture 1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667625" y="2420938"/>
            <a:ext cx="1114425" cy="1665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7838" name="Picture 14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555875" y="2349500"/>
            <a:ext cx="1239838" cy="1706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7839" name="WordArt 15"/>
          <p:cNvSpPr>
            <a:spLocks noChangeArrowheads="1" noChangeShapeType="1" noTextEdit="1"/>
          </p:cNvSpPr>
          <p:nvPr/>
        </p:nvSpPr>
        <p:spPr bwMode="auto">
          <a:xfrm>
            <a:off x="2627313" y="620713"/>
            <a:ext cx="5545137" cy="1509712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6481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ln w="12600">
                  <a:solidFill>
                    <a:srgbClr val="660033"/>
                  </a:solidFill>
                  <a:miter lim="800000"/>
                  <a:headEnd/>
                  <a:tailEnd/>
                </a:ln>
                <a:solidFill>
                  <a:srgbClr val="660402"/>
                </a:solidFill>
                <a:latin typeface="Angelica"/>
              </a:rPr>
              <a:t>Отличники </a:t>
            </a:r>
          </a:p>
        </p:txBody>
      </p:sp>
      <p:pic>
        <p:nvPicPr>
          <p:cNvPr id="77840" name="Picture 16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85750" y="4357688"/>
            <a:ext cx="1571625" cy="1631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7841" name="Text Box 17"/>
          <p:cNvSpPr txBox="1">
            <a:spLocks noChangeArrowheads="1"/>
          </p:cNvSpPr>
          <p:nvPr/>
        </p:nvSpPr>
        <p:spPr bwMode="auto">
          <a:xfrm rot="-600000">
            <a:off x="354013" y="3573463"/>
            <a:ext cx="1322387" cy="458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200" i="1">
                <a:solidFill>
                  <a:srgbClr val="E9EE30"/>
                </a:solidFill>
                <a:latin typeface="Comic Sans MS" pitchFamily="66" charset="0"/>
              </a:rPr>
              <a:t>Найман Елена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200" i="1">
                <a:solidFill>
                  <a:srgbClr val="E9EE30"/>
                </a:solidFill>
                <a:latin typeface="Comic Sans MS" pitchFamily="66" charset="0"/>
              </a:rPr>
              <a:t>1986 год</a:t>
            </a:r>
          </a:p>
        </p:txBody>
      </p:sp>
      <p:sp>
        <p:nvSpPr>
          <p:cNvPr id="77842" name="Text Box 18"/>
          <p:cNvSpPr txBox="1">
            <a:spLocks noChangeArrowheads="1"/>
          </p:cNvSpPr>
          <p:nvPr/>
        </p:nvSpPr>
        <p:spPr bwMode="auto">
          <a:xfrm rot="-600000">
            <a:off x="1492250" y="2997200"/>
            <a:ext cx="1057275" cy="550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000" i="1">
                <a:solidFill>
                  <a:srgbClr val="0A621F"/>
                </a:solidFill>
                <a:latin typeface="Comic Sans MS" pitchFamily="66" charset="0"/>
              </a:rPr>
              <a:t>Башкирцева 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000" i="1">
                <a:solidFill>
                  <a:srgbClr val="0A621F"/>
                </a:solidFill>
                <a:latin typeface="Comic Sans MS" pitchFamily="66" charset="0"/>
              </a:rPr>
              <a:t>Татьяна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000" i="1">
                <a:solidFill>
                  <a:srgbClr val="0A621F"/>
                </a:solidFill>
                <a:latin typeface="Comic Sans MS" pitchFamily="66" charset="0"/>
              </a:rPr>
              <a:t>1993 год</a:t>
            </a:r>
          </a:p>
        </p:txBody>
      </p:sp>
      <p:sp>
        <p:nvSpPr>
          <p:cNvPr id="77843" name="Text Box 19"/>
          <p:cNvSpPr txBox="1">
            <a:spLocks noChangeArrowheads="1"/>
          </p:cNvSpPr>
          <p:nvPr/>
        </p:nvSpPr>
        <p:spPr bwMode="auto">
          <a:xfrm>
            <a:off x="2662238" y="3644900"/>
            <a:ext cx="852487" cy="550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000" i="1">
                <a:solidFill>
                  <a:srgbClr val="990099"/>
                </a:solidFill>
                <a:latin typeface="Comic Sans MS" pitchFamily="66" charset="0"/>
              </a:rPr>
              <a:t>Котковец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000" i="1">
                <a:solidFill>
                  <a:srgbClr val="990099"/>
                </a:solidFill>
                <a:latin typeface="Comic Sans MS" pitchFamily="66" charset="0"/>
              </a:rPr>
              <a:t> Светлана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000" i="1">
                <a:solidFill>
                  <a:srgbClr val="990099"/>
                </a:solidFill>
                <a:latin typeface="Comic Sans MS" pitchFamily="66" charset="0"/>
              </a:rPr>
              <a:t>1995 год</a:t>
            </a:r>
          </a:p>
        </p:txBody>
      </p:sp>
      <p:sp>
        <p:nvSpPr>
          <p:cNvPr id="77844" name="Text Box 20"/>
          <p:cNvSpPr txBox="1">
            <a:spLocks noChangeArrowheads="1"/>
          </p:cNvSpPr>
          <p:nvPr/>
        </p:nvSpPr>
        <p:spPr bwMode="auto">
          <a:xfrm rot="-660000">
            <a:off x="4089400" y="3359150"/>
            <a:ext cx="996950" cy="550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000" i="1" dirty="0" err="1">
                <a:solidFill>
                  <a:srgbClr val="FF3300"/>
                </a:solidFill>
                <a:latin typeface="Comic Sans MS" pitchFamily="66" charset="0"/>
              </a:rPr>
              <a:t>Барагунова</a:t>
            </a:r>
            <a:r>
              <a:rPr lang="ru-RU" sz="1000" i="1" dirty="0">
                <a:solidFill>
                  <a:srgbClr val="FF3300"/>
                </a:solidFill>
                <a:latin typeface="Comic Sans MS" pitchFamily="66" charset="0"/>
              </a:rPr>
              <a:t> 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000" i="1" dirty="0">
                <a:solidFill>
                  <a:srgbClr val="FF3300"/>
                </a:solidFill>
                <a:latin typeface="Comic Sans MS" pitchFamily="66" charset="0"/>
              </a:rPr>
              <a:t>Кристина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000" i="1" dirty="0">
                <a:solidFill>
                  <a:srgbClr val="FF3300"/>
                </a:solidFill>
                <a:latin typeface="Comic Sans MS" pitchFamily="66" charset="0"/>
              </a:rPr>
              <a:t>2004 год</a:t>
            </a:r>
          </a:p>
        </p:txBody>
      </p:sp>
      <p:sp>
        <p:nvSpPr>
          <p:cNvPr id="77845" name="Text Box 21"/>
          <p:cNvSpPr txBox="1">
            <a:spLocks noChangeArrowheads="1"/>
          </p:cNvSpPr>
          <p:nvPr/>
        </p:nvSpPr>
        <p:spPr bwMode="auto">
          <a:xfrm rot="840000">
            <a:off x="5051747" y="3332858"/>
            <a:ext cx="1044575" cy="550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000" i="1">
                <a:solidFill>
                  <a:srgbClr val="E9EE30"/>
                </a:solidFill>
                <a:latin typeface="Comic Sans MS" pitchFamily="66" charset="0"/>
              </a:rPr>
              <a:t>Суровяткина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000" i="1">
                <a:solidFill>
                  <a:srgbClr val="E9EE30"/>
                </a:solidFill>
                <a:latin typeface="Comic Sans MS" pitchFamily="66" charset="0"/>
              </a:rPr>
              <a:t>Диана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000" i="1">
                <a:solidFill>
                  <a:srgbClr val="E9EE30"/>
                </a:solidFill>
                <a:latin typeface="Comic Sans MS" pitchFamily="66" charset="0"/>
              </a:rPr>
              <a:t>2007 год</a:t>
            </a:r>
          </a:p>
        </p:txBody>
      </p:sp>
      <p:sp>
        <p:nvSpPr>
          <p:cNvPr id="77846" name="Text Box 22"/>
          <p:cNvSpPr txBox="1">
            <a:spLocks noChangeArrowheads="1"/>
          </p:cNvSpPr>
          <p:nvPr/>
        </p:nvSpPr>
        <p:spPr bwMode="auto">
          <a:xfrm rot="360000">
            <a:off x="6488113" y="5516563"/>
            <a:ext cx="801687" cy="550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000" i="1" dirty="0" err="1">
                <a:solidFill>
                  <a:srgbClr val="FF3300"/>
                </a:solidFill>
                <a:latin typeface="Comic Sans MS" pitchFamily="66" charset="0"/>
              </a:rPr>
              <a:t>Аркасова</a:t>
            </a:r>
            <a:endParaRPr lang="ru-RU" sz="1000" i="1" dirty="0">
              <a:solidFill>
                <a:srgbClr val="FF3300"/>
              </a:solidFill>
              <a:latin typeface="Comic Sans MS" pitchFamily="66" charset="0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000" i="1" dirty="0">
                <a:solidFill>
                  <a:srgbClr val="FF3300"/>
                </a:solidFill>
                <a:latin typeface="Comic Sans MS" pitchFamily="66" charset="0"/>
              </a:rPr>
              <a:t>Ирина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000" i="1" dirty="0">
                <a:solidFill>
                  <a:srgbClr val="FF3300"/>
                </a:solidFill>
                <a:latin typeface="Comic Sans MS" pitchFamily="66" charset="0"/>
              </a:rPr>
              <a:t>2009 год</a:t>
            </a:r>
          </a:p>
        </p:txBody>
      </p:sp>
      <p:sp>
        <p:nvSpPr>
          <p:cNvPr id="77847" name="Text Box 23"/>
          <p:cNvSpPr txBox="1">
            <a:spLocks noChangeArrowheads="1"/>
          </p:cNvSpPr>
          <p:nvPr/>
        </p:nvSpPr>
        <p:spPr bwMode="auto">
          <a:xfrm rot="-600000">
            <a:off x="5011738" y="5613400"/>
            <a:ext cx="949325" cy="550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000" i="1">
                <a:solidFill>
                  <a:srgbClr val="FF3300"/>
                </a:solidFill>
                <a:latin typeface="Comic Sans MS" pitchFamily="66" charset="0"/>
              </a:rPr>
              <a:t>Шаврицкая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000" i="1">
                <a:solidFill>
                  <a:srgbClr val="FF3300"/>
                </a:solidFill>
                <a:latin typeface="Comic Sans MS" pitchFamily="66" charset="0"/>
              </a:rPr>
              <a:t>Инна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000" i="1">
                <a:solidFill>
                  <a:srgbClr val="FF3300"/>
                </a:solidFill>
                <a:latin typeface="Comic Sans MS" pitchFamily="66" charset="0"/>
              </a:rPr>
              <a:t>2010 год</a:t>
            </a:r>
          </a:p>
        </p:txBody>
      </p:sp>
      <p:sp>
        <p:nvSpPr>
          <p:cNvPr id="77848" name="Text Box 24"/>
          <p:cNvSpPr txBox="1">
            <a:spLocks noChangeArrowheads="1"/>
          </p:cNvSpPr>
          <p:nvPr/>
        </p:nvSpPr>
        <p:spPr bwMode="auto">
          <a:xfrm>
            <a:off x="3509963" y="5734050"/>
            <a:ext cx="1044575" cy="550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000" i="1">
                <a:solidFill>
                  <a:srgbClr val="E9EE30"/>
                </a:solidFill>
                <a:latin typeface="Comic Sans MS" pitchFamily="66" charset="0"/>
              </a:rPr>
              <a:t>Суровяткина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000" i="1">
                <a:solidFill>
                  <a:srgbClr val="E9EE30"/>
                </a:solidFill>
                <a:latin typeface="Comic Sans MS" pitchFamily="66" charset="0"/>
              </a:rPr>
              <a:t>Элина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000" i="1">
                <a:solidFill>
                  <a:srgbClr val="E9EE30"/>
                </a:solidFill>
                <a:latin typeface="Comic Sans MS" pitchFamily="66" charset="0"/>
              </a:rPr>
              <a:t>2008 год</a:t>
            </a:r>
          </a:p>
        </p:txBody>
      </p:sp>
      <p:sp>
        <p:nvSpPr>
          <p:cNvPr id="77849" name="Text Box 25"/>
          <p:cNvSpPr txBox="1">
            <a:spLocks noChangeArrowheads="1"/>
          </p:cNvSpPr>
          <p:nvPr/>
        </p:nvSpPr>
        <p:spPr bwMode="auto">
          <a:xfrm rot="240000">
            <a:off x="1857375" y="5589588"/>
            <a:ext cx="1295400" cy="398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000" i="1">
                <a:solidFill>
                  <a:srgbClr val="F0A22E"/>
                </a:solidFill>
                <a:latin typeface="Comic Sans MS" pitchFamily="66" charset="0"/>
              </a:rPr>
              <a:t>Омарова Зарема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000" i="1">
                <a:solidFill>
                  <a:srgbClr val="F0A22E"/>
                </a:solidFill>
                <a:latin typeface="Comic Sans MS" pitchFamily="66" charset="0"/>
              </a:rPr>
              <a:t>2009 год</a:t>
            </a:r>
          </a:p>
        </p:txBody>
      </p:sp>
      <p:sp>
        <p:nvSpPr>
          <p:cNvPr id="77850" name="Text Box 26"/>
          <p:cNvSpPr txBox="1">
            <a:spLocks noChangeArrowheads="1"/>
          </p:cNvSpPr>
          <p:nvPr/>
        </p:nvSpPr>
        <p:spPr bwMode="auto">
          <a:xfrm rot="-600000">
            <a:off x="511175" y="5661025"/>
            <a:ext cx="1184275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000" i="1">
                <a:solidFill>
                  <a:srgbClr val="990099"/>
                </a:solidFill>
                <a:latin typeface="Comic Sans MS" pitchFamily="66" charset="0"/>
              </a:rPr>
              <a:t>Гехова Милана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000" i="1">
                <a:solidFill>
                  <a:srgbClr val="990099"/>
                </a:solidFill>
                <a:latin typeface="Comic Sans MS" pitchFamily="66" charset="0"/>
              </a:rPr>
              <a:t>2009 год</a:t>
            </a:r>
          </a:p>
        </p:txBody>
      </p:sp>
      <p:sp>
        <p:nvSpPr>
          <p:cNvPr id="77851" name="Text Box 27"/>
          <p:cNvSpPr txBox="1">
            <a:spLocks noChangeArrowheads="1"/>
          </p:cNvSpPr>
          <p:nvPr/>
        </p:nvSpPr>
        <p:spPr bwMode="auto">
          <a:xfrm rot="-600000">
            <a:off x="7824788" y="5807075"/>
            <a:ext cx="1227137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000" i="1">
                <a:solidFill>
                  <a:srgbClr val="FFC42F"/>
                </a:solidFill>
                <a:latin typeface="Comic Sans MS" pitchFamily="66" charset="0"/>
              </a:rPr>
              <a:t>Бузаджи Ирина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000" i="1">
                <a:solidFill>
                  <a:srgbClr val="FFC42F"/>
                </a:solidFill>
                <a:latin typeface="Comic Sans MS" pitchFamily="66" charset="0"/>
              </a:rPr>
              <a:t>2008 год</a:t>
            </a:r>
          </a:p>
        </p:txBody>
      </p:sp>
      <p:sp>
        <p:nvSpPr>
          <p:cNvPr id="77852" name="Text Box 28"/>
          <p:cNvSpPr txBox="1">
            <a:spLocks noChangeArrowheads="1"/>
          </p:cNvSpPr>
          <p:nvPr/>
        </p:nvSpPr>
        <p:spPr bwMode="auto">
          <a:xfrm rot="420000">
            <a:off x="7453313" y="3644900"/>
            <a:ext cx="142875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000" i="1">
                <a:solidFill>
                  <a:srgbClr val="003300"/>
                </a:solidFill>
                <a:latin typeface="Comic Sans MS" pitchFamily="66" charset="0"/>
              </a:rPr>
              <a:t>Бузаджи Вячеслав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000" i="1">
                <a:solidFill>
                  <a:srgbClr val="003300"/>
                </a:solidFill>
                <a:latin typeface="Comic Sans MS" pitchFamily="66" charset="0"/>
              </a:rPr>
              <a:t>2007 год</a:t>
            </a:r>
          </a:p>
        </p:txBody>
      </p:sp>
      <p:sp>
        <p:nvSpPr>
          <p:cNvPr id="77853" name="Text Box 29"/>
          <p:cNvSpPr txBox="1">
            <a:spLocks noChangeArrowheads="1"/>
          </p:cNvSpPr>
          <p:nvPr/>
        </p:nvSpPr>
        <p:spPr bwMode="auto">
          <a:xfrm rot="-600000">
            <a:off x="6451600" y="3284538"/>
            <a:ext cx="1249363" cy="398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000" i="1">
                <a:solidFill>
                  <a:srgbClr val="E9EE30"/>
                </a:solidFill>
                <a:latin typeface="Comic Sans MS" pitchFamily="66" charset="0"/>
              </a:rPr>
              <a:t>Штырева Дарья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000" i="1">
                <a:solidFill>
                  <a:srgbClr val="E9EE30"/>
                </a:solidFill>
                <a:latin typeface="Comic Sans MS" pitchFamily="66" charset="0"/>
              </a:rPr>
              <a:t>2007 год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2000"/>
                                        <p:tgtEl>
                                          <p:spTgt spid="77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6" dur="20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20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20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20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" dur="20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20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20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20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" dur="2000" fill="hold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2000" fill="hold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2000" fill="hold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" dur="2000" fill="hold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4" dur="2000" fill="hold"/>
                                        <p:tgtEl>
                                          <p:spTgt spid="778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" dur="2000" fill="hold"/>
                                        <p:tgtEl>
                                          <p:spTgt spid="778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2000" fill="hold"/>
                                        <p:tgtEl>
                                          <p:spTgt spid="77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" dur="2000" fill="hold"/>
                                        <p:tgtEl>
                                          <p:spTgt spid="77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0" dur="2000" fill="hold"/>
                                        <p:tgtEl>
                                          <p:spTgt spid="778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1" dur="2000" fill="hold"/>
                                        <p:tgtEl>
                                          <p:spTgt spid="778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" dur="2000" fill="hold"/>
                                        <p:tgtEl>
                                          <p:spTgt spid="77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" dur="2000" fill="hold"/>
                                        <p:tgtEl>
                                          <p:spTgt spid="77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6" dur="2000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7" dur="2000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8" dur="2000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9" dur="2000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2" dur="20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3" dur="20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4" dur="20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5" dur="20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8" dur="2000" fill="hold"/>
                                        <p:tgtEl>
                                          <p:spTgt spid="77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9" dur="2000" fill="hold"/>
                                        <p:tgtEl>
                                          <p:spTgt spid="77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0" dur="2000" fill="hold"/>
                                        <p:tgtEl>
                                          <p:spTgt spid="77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1" dur="2000" fill="hold"/>
                                        <p:tgtEl>
                                          <p:spTgt spid="77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4" dur="2000" fill="hold"/>
                                        <p:tgtEl>
                                          <p:spTgt spid="77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5" dur="2000" fill="hold"/>
                                        <p:tgtEl>
                                          <p:spTgt spid="77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6" dur="2000" fill="hold"/>
                                        <p:tgtEl>
                                          <p:spTgt spid="77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7" dur="2000" fill="hold"/>
                                        <p:tgtEl>
                                          <p:spTgt spid="77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0" dur="2000" fill="hold"/>
                                        <p:tgtEl>
                                          <p:spTgt spid="778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1" dur="2000" fill="hold"/>
                                        <p:tgtEl>
                                          <p:spTgt spid="778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2" dur="2000" fill="hold"/>
                                        <p:tgtEl>
                                          <p:spTgt spid="77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3" dur="2000" fill="hold"/>
                                        <p:tgtEl>
                                          <p:spTgt spid="77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6" dur="2000" fill="hold"/>
                                        <p:tgtEl>
                                          <p:spTgt spid="778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7" dur="2000" fill="hold"/>
                                        <p:tgtEl>
                                          <p:spTgt spid="778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8" dur="2000" fill="hold"/>
                                        <p:tgtEl>
                                          <p:spTgt spid="77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9" dur="2000" fill="hold"/>
                                        <p:tgtEl>
                                          <p:spTgt spid="77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2" dur="2000" fill="hold"/>
                                        <p:tgtEl>
                                          <p:spTgt spid="778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3" dur="2000" fill="hold"/>
                                        <p:tgtEl>
                                          <p:spTgt spid="778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4" dur="2000" fill="hold"/>
                                        <p:tgtEl>
                                          <p:spTgt spid="778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5" dur="2000" fill="hold"/>
                                        <p:tgtEl>
                                          <p:spTgt spid="77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1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8" dur="2000" fill="hold"/>
                                        <p:tgtEl>
                                          <p:spTgt spid="778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9" dur="2000" fill="hold"/>
                                        <p:tgtEl>
                                          <p:spTgt spid="778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0" dur="2000" fill="hold"/>
                                        <p:tgtEl>
                                          <p:spTgt spid="77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1" dur="2000" fill="hold"/>
                                        <p:tgtEl>
                                          <p:spTgt spid="77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1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4" dur="2000" fill="hold"/>
                                        <p:tgtEl>
                                          <p:spTgt spid="77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5" dur="2000" fill="hold"/>
                                        <p:tgtEl>
                                          <p:spTgt spid="77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6" dur="2000" fill="hold"/>
                                        <p:tgtEl>
                                          <p:spTgt spid="77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7" dur="2000" fill="hold"/>
                                        <p:tgtEl>
                                          <p:spTgt spid="77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1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0" dur="2000" fill="hold"/>
                                        <p:tgtEl>
                                          <p:spTgt spid="77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1" dur="2000" fill="hold"/>
                                        <p:tgtEl>
                                          <p:spTgt spid="77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2" dur="2000" fill="hold"/>
                                        <p:tgtEl>
                                          <p:spTgt spid="77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3" dur="2000" fill="hold"/>
                                        <p:tgtEl>
                                          <p:spTgt spid="77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1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6" dur="2000" fill="hold"/>
                                        <p:tgtEl>
                                          <p:spTgt spid="77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7" dur="2000" fill="hold"/>
                                        <p:tgtEl>
                                          <p:spTgt spid="77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8" dur="2000" fill="hold"/>
                                        <p:tgtEl>
                                          <p:spTgt spid="77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9" dur="2000" fill="hold"/>
                                        <p:tgtEl>
                                          <p:spTgt spid="77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1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2" dur="2000" fill="hold"/>
                                        <p:tgtEl>
                                          <p:spTgt spid="77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3" dur="2000" fill="hold"/>
                                        <p:tgtEl>
                                          <p:spTgt spid="77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4" dur="2000" fill="hold"/>
                                        <p:tgtEl>
                                          <p:spTgt spid="77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5" dur="2000" fill="hold"/>
                                        <p:tgtEl>
                                          <p:spTgt spid="77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1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8" dur="2000" fill="hold"/>
                                        <p:tgtEl>
                                          <p:spTgt spid="77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9" dur="2000" fill="hold"/>
                                        <p:tgtEl>
                                          <p:spTgt spid="77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0" dur="2000" fill="hold"/>
                                        <p:tgtEl>
                                          <p:spTgt spid="77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1" dur="2000" fill="hold"/>
                                        <p:tgtEl>
                                          <p:spTgt spid="77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1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4" dur="2000" fill="hold"/>
                                        <p:tgtEl>
                                          <p:spTgt spid="77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5" dur="2000" fill="hold"/>
                                        <p:tgtEl>
                                          <p:spTgt spid="77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6" dur="2000" fill="hold"/>
                                        <p:tgtEl>
                                          <p:spTgt spid="77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7" dur="2000" fill="hold"/>
                                        <p:tgtEl>
                                          <p:spTgt spid="77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1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0" dur="2000" fill="hold"/>
                                        <p:tgtEl>
                                          <p:spTgt spid="778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1" dur="2000" fill="hold"/>
                                        <p:tgtEl>
                                          <p:spTgt spid="778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2" dur="2000" fill="hold"/>
                                        <p:tgtEl>
                                          <p:spTgt spid="77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3" dur="2000" fill="hold"/>
                                        <p:tgtEl>
                                          <p:spTgt spid="77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1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6" dur="2000" fill="hold"/>
                                        <p:tgtEl>
                                          <p:spTgt spid="77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7" dur="2000" fill="hold"/>
                                        <p:tgtEl>
                                          <p:spTgt spid="77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8" dur="2000" fill="hold"/>
                                        <p:tgtEl>
                                          <p:spTgt spid="77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9" dur="2000" fill="hold"/>
                                        <p:tgtEl>
                                          <p:spTgt spid="77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1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2" dur="2000" fill="hold"/>
                                        <p:tgtEl>
                                          <p:spTgt spid="77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3" dur="2000" fill="hold"/>
                                        <p:tgtEl>
                                          <p:spTgt spid="77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4" dur="2000" fill="hold"/>
                                        <p:tgtEl>
                                          <p:spTgt spid="77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5" dur="2000" fill="hold"/>
                                        <p:tgtEl>
                                          <p:spTgt spid="77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1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8" dur="2000" fill="hold"/>
                                        <p:tgtEl>
                                          <p:spTgt spid="77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9" dur="2000" fill="hold"/>
                                        <p:tgtEl>
                                          <p:spTgt spid="77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0" dur="2000" fill="hold"/>
                                        <p:tgtEl>
                                          <p:spTgt spid="77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1" dur="2000" fill="hold"/>
                                        <p:tgtEl>
                                          <p:spTgt spid="77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1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4" dur="2000" fill="hold"/>
                                        <p:tgtEl>
                                          <p:spTgt spid="77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5" dur="2000" fill="hold"/>
                                        <p:tgtEl>
                                          <p:spTgt spid="77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6" dur="2000" fill="hold"/>
                                        <p:tgtEl>
                                          <p:spTgt spid="77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7" dur="2000" fill="hold"/>
                                        <p:tgtEl>
                                          <p:spTgt spid="77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1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60" dur="2000" fill="hold"/>
                                        <p:tgtEl>
                                          <p:spTgt spid="77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1" dur="2000" fill="hold"/>
                                        <p:tgtEl>
                                          <p:spTgt spid="77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2" dur="2000" fill="hold"/>
                                        <p:tgtEl>
                                          <p:spTgt spid="77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3" dur="2000" fill="hold"/>
                                        <p:tgtEl>
                                          <p:spTgt spid="77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Рисунок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pic>
        <p:nvPicPr>
          <p:cNvPr id="74753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0788" y="1125538"/>
            <a:ext cx="2014537" cy="2014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3731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4663" y="2133600"/>
            <a:ext cx="2443162" cy="2443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3732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59113" y="4629150"/>
            <a:ext cx="2228850" cy="2228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95963" y="4221163"/>
            <a:ext cx="2228850" cy="2228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3734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9750" y="1125538"/>
            <a:ext cx="2232025" cy="2232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3735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59113" y="1125538"/>
            <a:ext cx="1800225" cy="1800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3736" name="Picture 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403350" y="2852738"/>
            <a:ext cx="2443163" cy="2443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3737" name="Text Box 8"/>
          <p:cNvSpPr txBox="1">
            <a:spLocks noChangeArrowheads="1"/>
          </p:cNvSpPr>
          <p:nvPr/>
        </p:nvSpPr>
        <p:spPr bwMode="auto">
          <a:xfrm>
            <a:off x="8229600" y="6477000"/>
            <a:ext cx="7620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BBC8A9C-012C-42AD-A6BD-D282C07B2FB8}" type="slidenum">
              <a:rPr lang="ru-RU" sz="1200">
                <a:solidFill>
                  <a:srgbClr val="D38E27"/>
                </a:solidFill>
                <a:latin typeface="Franklin Gothic Book" pitchFamily="34" charset="0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7</a:t>
            </a:fld>
            <a:endParaRPr lang="ru-RU" sz="1200">
              <a:solidFill>
                <a:srgbClr val="D38E27"/>
              </a:solidFill>
              <a:latin typeface="Franklin Gothic Book" pitchFamily="34" charset="0"/>
            </a:endParaRPr>
          </a:p>
        </p:txBody>
      </p:sp>
      <p:pic>
        <p:nvPicPr>
          <p:cNvPr id="74761" name="Picture 9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804025" y="1268413"/>
            <a:ext cx="1009650" cy="1584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3739" name="Picture 1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000125" y="1500188"/>
            <a:ext cx="1357313" cy="1357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3740" name="Picture 14" descr="D:\фотоальбом\школа\2010-2011 учебный год\Новая папка\PICT0026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348038" y="1196975"/>
            <a:ext cx="12382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41" name="Picture 15" descr="D:\фотоальбом\школа\2010-2011 учебный год\Новая папка\PICT0025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331913" y="3213100"/>
            <a:ext cx="1143000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8" name="Picture 16" descr="D:\фотоальбом\школа\2010-2011 учебный год\Новая папка\PICT0018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929313" y="4572000"/>
            <a:ext cx="1808162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43" name="Picture 17" descr="D:\фотоальбом\школа\2010-2011 учебный год\Новая папка\PICT0029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857750" y="2357438"/>
            <a:ext cx="1428750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44" name="Picture 18" descr="D:\фотоальбом\школа\2010-2011 учебный год\Новая папка\PICT0019.JP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 rot="5584766">
            <a:off x="2362200" y="3478213"/>
            <a:ext cx="161607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18"/>
          <p:cNvGrpSpPr>
            <a:grpSpLocks/>
          </p:cNvGrpSpPr>
          <p:nvPr/>
        </p:nvGrpSpPr>
        <p:grpSpPr bwMode="auto">
          <a:xfrm>
            <a:off x="2928938" y="4786313"/>
            <a:ext cx="2436812" cy="1682750"/>
            <a:chOff x="7653417" y="2990248"/>
            <a:chExt cx="2437368" cy="1682182"/>
          </a:xfrm>
        </p:grpSpPr>
        <p:pic>
          <p:nvPicPr>
            <p:cNvPr id="73746" name="Picture 20" descr="F:\DCIM\101DSCIM\PICT0004.JPG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 rot="6096788">
              <a:off x="8693410" y="3275056"/>
              <a:ext cx="1483867" cy="13108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3747" name="Picture 19" descr="F:\DCIM\101DSCIM\PICT0003.JPG"/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 rot="5037097">
              <a:off x="7475776" y="3167889"/>
              <a:ext cx="1603817" cy="1248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 additive="repl">
                                        <p:cTn id="6" dur="2000"/>
                                        <p:tgtEl>
                                          <p:spTgt spid="74753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0" dur="2000"/>
                                        <p:tgtEl>
                                          <p:spTgt spid="74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20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000"/>
                                        <p:tgtEl>
                                          <p:spTgt spid="74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2000"/>
                                        <p:tgtEl>
                                          <p:spTgt spid="737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2000"/>
                                        <p:tgtEl>
                                          <p:spTgt spid="73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20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2000"/>
                                        <p:tgtEl>
                                          <p:spTgt spid="73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2000"/>
                                        <p:tgtEl>
                                          <p:spTgt spid="73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20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20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2000"/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Рисунок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539750" y="4868863"/>
            <a:ext cx="4284663" cy="931862"/>
            <a:chOff x="1578" y="3325"/>
            <a:chExt cx="2699" cy="587"/>
          </a:xfrm>
        </p:grpSpPr>
        <p:pic>
          <p:nvPicPr>
            <p:cNvPr id="59402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578" y="3325"/>
              <a:ext cx="2700" cy="5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59403" name="Text Box 3"/>
            <p:cNvSpPr txBox="1">
              <a:spLocks noChangeArrowheads="1"/>
            </p:cNvSpPr>
            <p:nvPr/>
          </p:nvSpPr>
          <p:spPr bwMode="auto">
            <a:xfrm>
              <a:off x="1578" y="3325"/>
              <a:ext cx="2700" cy="5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9395" name="Text Box 4"/>
          <p:cNvSpPr txBox="1">
            <a:spLocks noChangeArrowheads="1"/>
          </p:cNvSpPr>
          <p:nvPr/>
        </p:nvSpPr>
        <p:spPr bwMode="auto">
          <a:xfrm>
            <a:off x="8229600" y="6477000"/>
            <a:ext cx="7620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3DB612C-D4DF-482B-9F6D-3845E768CD23}" type="slidenum">
              <a:rPr lang="ru-RU" sz="1200">
                <a:solidFill>
                  <a:srgbClr val="D38E27"/>
                </a:solidFill>
                <a:latin typeface="Franklin Gothic Book" pitchFamily="34" charset="0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8</a:t>
            </a:fld>
            <a:endParaRPr lang="ru-RU" sz="1200">
              <a:solidFill>
                <a:srgbClr val="D38E27"/>
              </a:solidFill>
              <a:latin typeface="Franklin Gothic Book" pitchFamily="34" charset="0"/>
            </a:endParaRPr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611188" y="1557338"/>
            <a:ext cx="3702050" cy="3240087"/>
            <a:chOff x="1305" y="810"/>
            <a:chExt cx="3194" cy="2395"/>
          </a:xfrm>
        </p:grpSpPr>
        <p:pic>
          <p:nvPicPr>
            <p:cNvPr id="59400" name="Picture 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305" y="810"/>
              <a:ext cx="3195" cy="239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59401" name="Text Box 7"/>
            <p:cNvSpPr txBox="1">
              <a:spLocks noChangeArrowheads="1"/>
            </p:cNvSpPr>
            <p:nvPr/>
          </p:nvSpPr>
          <p:spPr bwMode="auto">
            <a:xfrm>
              <a:off x="1305" y="810"/>
              <a:ext cx="3195" cy="239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6">
            <a:lum bright="20000"/>
          </a:blip>
          <a:srcRect/>
          <a:stretch>
            <a:fillRect/>
          </a:stretch>
        </p:blipFill>
        <p:spPr bwMode="auto">
          <a:xfrm>
            <a:off x="5148263" y="4005263"/>
            <a:ext cx="3384550" cy="2538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9398" name="Text Box 11"/>
          <p:cNvSpPr txBox="1">
            <a:spLocks noChangeArrowheads="1"/>
          </p:cNvSpPr>
          <p:nvPr/>
        </p:nvSpPr>
        <p:spPr bwMode="auto">
          <a:xfrm>
            <a:off x="5508625" y="3284538"/>
            <a:ext cx="2505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tx1"/>
                </a:solidFill>
                <a:latin typeface="Arial" pitchFamily="34" charset="0"/>
              </a:rPr>
              <a:t>Урок информатики </a:t>
            </a:r>
          </a:p>
          <a:p>
            <a:r>
              <a:rPr lang="ru-RU">
                <a:solidFill>
                  <a:schemeClr val="tx1"/>
                </a:solidFill>
                <a:latin typeface="Arial" pitchFamily="34" charset="0"/>
              </a:rPr>
              <a:t>Учитель – Ялама Т.А.</a:t>
            </a:r>
          </a:p>
        </p:txBody>
      </p:sp>
      <p:pic>
        <p:nvPicPr>
          <p:cNvPr id="5837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601794">
            <a:off x="5219700" y="1277938"/>
            <a:ext cx="2881313" cy="2057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2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1" dur="20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97</Words>
  <Application>Microsoft Office PowerPoint</Application>
  <PresentationFormat>Экран (4:3)</PresentationFormat>
  <Paragraphs>64</Paragraphs>
  <Slides>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Speed_XP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Speed_XP</dc:creator>
  <cp:lastModifiedBy>Speed_XP</cp:lastModifiedBy>
  <cp:revision>1</cp:revision>
  <dcterms:created xsi:type="dcterms:W3CDTF">2011-02-26T20:16:37Z</dcterms:created>
  <dcterms:modified xsi:type="dcterms:W3CDTF">2011-02-26T20:24:48Z</dcterms:modified>
</cp:coreProperties>
</file>